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Kister" userId="cc093e7e-672a-4490-986c-10f7d93a50e7" providerId="ADAL" clId="{76F6029F-D09E-44C1-AD24-6678B74D1A95}"/>
    <pc:docChg chg="custSel modSld">
      <pc:chgData name="Karen Kister" userId="cc093e7e-672a-4490-986c-10f7d93a50e7" providerId="ADAL" clId="{76F6029F-D09E-44C1-AD24-6678B74D1A95}" dt="2024-09-18T20:42:54.455" v="45" actId="1076"/>
      <pc:docMkLst>
        <pc:docMk/>
      </pc:docMkLst>
      <pc:sldChg chg="addSp delSp modSp mod">
        <pc:chgData name="Karen Kister" userId="cc093e7e-672a-4490-986c-10f7d93a50e7" providerId="ADAL" clId="{76F6029F-D09E-44C1-AD24-6678B74D1A95}" dt="2024-09-18T20:42:54.455" v="45" actId="1076"/>
        <pc:sldMkLst>
          <pc:docMk/>
          <pc:sldMk cId="1882292934" sldId="256"/>
        </pc:sldMkLst>
        <pc:spChg chg="mod">
          <ac:chgData name="Karen Kister" userId="cc093e7e-672a-4490-986c-10f7d93a50e7" providerId="ADAL" clId="{76F6029F-D09E-44C1-AD24-6678B74D1A95}" dt="2024-09-18T20:42:09.373" v="44" actId="20577"/>
          <ac:spMkLst>
            <pc:docMk/>
            <pc:sldMk cId="1882292934" sldId="256"/>
            <ac:spMk id="2" creationId="{1AAE40FE-3EE4-4E6F-BF4B-C32DB2239073}"/>
          </ac:spMkLst>
        </pc:spChg>
        <pc:spChg chg="mod">
          <ac:chgData name="Karen Kister" userId="cc093e7e-672a-4490-986c-10f7d93a50e7" providerId="ADAL" clId="{76F6029F-D09E-44C1-AD24-6678B74D1A95}" dt="2024-09-18T20:40:55.814" v="34" actId="20577"/>
          <ac:spMkLst>
            <pc:docMk/>
            <pc:sldMk cId="1882292934" sldId="256"/>
            <ac:spMk id="3" creationId="{E0EBE46D-9EAD-41C8-AF79-99B1CD502DEB}"/>
          </ac:spMkLst>
        </pc:spChg>
        <pc:spChg chg="del">
          <ac:chgData name="Karen Kister" userId="cc093e7e-672a-4490-986c-10f7d93a50e7" providerId="ADAL" clId="{76F6029F-D09E-44C1-AD24-6678B74D1A95}" dt="2024-09-18T20:40:35.610" v="3" actId="26606"/>
          <ac:spMkLst>
            <pc:docMk/>
            <pc:sldMk cId="1882292934" sldId="256"/>
            <ac:spMk id="16" creationId="{CA5B2A81-2C8E-4963-AFD4-E539D168B475}"/>
          </ac:spMkLst>
        </pc:spChg>
        <pc:spChg chg="add">
          <ac:chgData name="Karen Kister" userId="cc093e7e-672a-4490-986c-10f7d93a50e7" providerId="ADAL" clId="{76F6029F-D09E-44C1-AD24-6678B74D1A95}" dt="2024-09-18T20:40:35.610" v="3" actId="26606"/>
          <ac:spMkLst>
            <pc:docMk/>
            <pc:sldMk cId="1882292934" sldId="256"/>
            <ac:spMk id="23" creationId="{1F4CD6D0-88B6-45F4-AC60-54587D3C92A0}"/>
          </ac:spMkLst>
        </pc:spChg>
        <pc:spChg chg="add">
          <ac:chgData name="Karen Kister" userId="cc093e7e-672a-4490-986c-10f7d93a50e7" providerId="ADAL" clId="{76F6029F-D09E-44C1-AD24-6678B74D1A95}" dt="2024-09-18T20:40:35.610" v="3" actId="26606"/>
          <ac:spMkLst>
            <pc:docMk/>
            <pc:sldMk cId="1882292934" sldId="256"/>
            <ac:spMk id="25" creationId="{DCFCE6BC-4706-49A2-816A-A44669F98A30}"/>
          </ac:spMkLst>
        </pc:spChg>
        <pc:picChg chg="mod ord">
          <ac:chgData name="Karen Kister" userId="cc093e7e-672a-4490-986c-10f7d93a50e7" providerId="ADAL" clId="{76F6029F-D09E-44C1-AD24-6678B74D1A95}" dt="2024-09-18T20:42:54.455" v="45" actId="1076"/>
          <ac:picMkLst>
            <pc:docMk/>
            <pc:sldMk cId="1882292934" sldId="256"/>
            <ac:picMk id="4" creationId="{E9B0EC63-115D-402D-A2B3-2788E76E5EB1}"/>
          </ac:picMkLst>
        </pc:picChg>
        <pc:cxnChg chg="del">
          <ac:chgData name="Karen Kister" userId="cc093e7e-672a-4490-986c-10f7d93a50e7" providerId="ADAL" clId="{76F6029F-D09E-44C1-AD24-6678B74D1A95}" dt="2024-09-18T20:40:35.610" v="3" actId="26606"/>
          <ac:cxnSpMkLst>
            <pc:docMk/>
            <pc:sldMk cId="1882292934" sldId="256"/>
            <ac:cxnSpMk id="18" creationId="{9E7C23BC-DAA6-40E1-8166-B8C4439D1430}"/>
          </ac:cxnSpMkLst>
        </pc:cxnChg>
        <pc:cxnChg chg="add">
          <ac:chgData name="Karen Kister" userId="cc093e7e-672a-4490-986c-10f7d93a50e7" providerId="ADAL" clId="{76F6029F-D09E-44C1-AD24-6678B74D1A95}" dt="2024-09-18T20:40:35.610" v="3" actId="26606"/>
          <ac:cxnSpMkLst>
            <pc:docMk/>
            <pc:sldMk cId="1882292934" sldId="256"/>
            <ac:cxnSpMk id="27" creationId="{9E7C23BC-DAA6-40E1-8166-B8C4439D1430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28:52.789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5620 2520,'-3'1,"0"0,0 0,-1 1,1-1,0 1,0 0,1 0,-1 0,0 0,1 1,-1-1,-2 4,-1 0,-27 24,-2-1,-40 25,-84 44,28-18,-1220 893,1227-877,-58 48,134-102,-68 75,96-94,8-11,1 0,1 0,0 1,1 1,0 0,-9 21,18-34,0-1,0 0,0 0,0 0,0 0,0 0,0 1,0-1,0 0,0 0,0 0,0 0,0 0,0 1,0-1,0 0,0 0,0 0,0 0,0 0,0 0,1 0,-1 1,0-1,0 0,0 0,0 0,0 0,0 0,1 0,-1 0,0 0,0 0,0 0,0 0,0 0,1 0,-1 0,0 0,0 0,0 0,0 0,0 0,1 0,-1 0,0 0,0 0,0 0,0 0,0 0,0 0,1 0,-1 0,0 0,0 0,0-1,0 1,0 0,0 0,0 0,1 0,10-5,-2-1,1-1,-1 0,0 0,0-1,9-11,16-15,350-307,392-326,20 20,-330 289,-397 309,114-106,-165 137,7-7,43-33,-134 149,-52 31,-215 148,-28-10,327-235,-1838 1320,1719-1234,-83 64,210-156,21-18,8-7,11-11,44-36,85-61,25-8,63-41,85-54,61-34,203-125,343-228,-18-23,-639 428,-47 26,-20 4,-156 128,-2-1,45-62,-86 104,41-58,-38 53,0 0,-1-1,1 1,-1 0,0-1,-1 1,1-1,1-9,-3 14,0 0,0 1,0-1,0 0,0 0,0 0,0 0,-1 1,1-1,0 0,0 0,0 1,-1-1,1 0,-1 0,1 1,0-1,-1 0,1 1,-1-1,1 0,-1 1,0-1,1 1,-1-1,0 1,1-1,-1 1,0 0,1-1,-1 1,0 0,-1-1,-1 1,0-1,-1 1,1 0,0 0,0 1,0-1,0 1,-6 1,-27 10,-64 32,58-24,-1067 488,370-126,553-270,-309 245,453-323,8-7,-32 33,57-50,1-1,0 1,0 0,1 1,0 0,1 0,1 0,-6 13,10-19,-1 0,1-1,0 1,0 0,0 7,1-11,0 0,0-1,0 1,0 0,0-1,1 1,-1 0,0 0,0-1,0 1,1 0,-1-1,0 1,1 0,-1-1,0 1,1-1,-1 1,1-1,-1 1,1-1,-1 1,1-1,0 1,-1-1,1 1,-1-1,1 0,0 0,-1 1,1-1,0 0,0 0,-1 0,1 0,0 1,-1-1,1 0,0 0,0-1,-1 1,1 0,0 0,-1 0,1 0,0-1,-1 1,1 0,1-1,14-5,-1-1,0 0,23-16,1 0,224-122,198-113,51-63,-463 286,52-48,-100 82,-1 0,1 1,-1-1,1 0,-1 1,1-1,0 1,-1-1,1 1,0 0,0-1,-1 1,1-1,0 1,0 0,0 0,-1 0,1-1,0 1,0 0,0 0,0 0,-1 0,1 0,1 1,-2-1,1 1,-1 0,0 0,0-1,1 1,-1 0,0 0,0 0,0-1,0 1,0 0,0 0,0 0,0-1,0 1,0 0,-1 0,1 0,0-1,0 1,-1 0,1-1,0 1,-1 0,1-1,-1 2,-5 6,1-1,-1 1,0-1,0 0,-1 0,0-1,0 0,-11 7,-41 26,-84 41,114-64,-178 95,-52 28,-994 610,974-562,41-21,-23 44,219-171,2 2,2 1,-54 80,81-106,-14 30,23-42,0 1,0-1,0 1,1 0,0 0,0 0,0 0,1 0,0 0,0 0,0 7,1-11,-1 1,0 0,1-1,0 1,-1-1,1 1,0-1,-1 1,1-1,0 0,0 1,0-1,0 0,1 0,-1 1,0-1,0 0,1 0,-1-1,0 1,1 0,-1 0,1-1,-1 1,1-1,0 1,-1-1,4 1,2 0,0-1,-1 0,1 0,0-1,10-1,44-10,-1-3,82-31,114-61,-244 102,603-295,-11-26,-397 209,98-53,-281 157,-18 9,0 0,0 1,1 0,-1 0,1 1,-1-1,14-1,-17 5,-6 3,-13 12,-31 25,-261 201,-9 7,130-96,-378 318,543-452,-73 69,84-77,1 1,0 0,1 1,0 0,-12 25,20-35,4-6,7-15,15-28,3-5,55-76,49-43,-125 161,864-978,-109 148,-758 834,0 0,1 1,-1-1,0 0,-1-1,1 1,3-9,-7 14,0 0,0 0,0 0,0 0,0 0,0 0,0 0,0-1,0 1,0 0,0 0,0 0,1 0,-1 0,0 0,0 0,0 0,0-1,0 1,0 0,0 0,0 0,0 0,0 0,0 0,-1 0,1-1,0 1,0 0,0 0,0 0,0 0,0 0,0 0,0 0,0 0,0 0,0 0,0-1,0 1,0 0,-1 0,1 0,0 0,0 0,0 0,0 0,0 0,0 0,0 0,0 0,-1 0,1 0,0 0,0 0,0 0,-9 3,-9 9,-91 70,-129 75,197-131,-348 214,-465 302,133-42,490-325,183-134,1 2,-57 67,79-74,21-22,4-14,0 0,0 0,0 0,0 0,0 0,0 0,0 0,0 1,0-1,0 0,0 0,0 0,1 0,-1 0,0 0,0 0,0 0,0 0,0 0,0 0,0 0,1 0,-1 0,0 0,0 0,0 0,0 0,0 0,0 0,1 0,-1 0,0 0,0 0,0 0,0 0,0 0,0 0,0 0,1 0,-1 0,0 0,0 0,0 0,0 0,0 0,0-1,0 1,18-16,18-38,2 1,3 2,51-49,375-306,29 29,469-262,-719 501,132-80,-335 189,67-57,-146 114,-1-2,-2-2,0-1,-47 19,65-32,-1405 728,1068-527,248-137,-105 91,200-151,-54 49,62-56,0 1,0 0,1 1,0 0,1 0,-6 14,5-3,8-17,3-10,6-13,-2 1,1 0,1 1,1 0,0 1,1 0,30-29,107-81,-127 109,474-321,-240 173,-167 104,94-84,-177 140,-1 0,1 0,7-11,-14 16,1 1,-1-1,1 1,-1-1,1 1,-1-1,0 0,1 1,-1-1,0 0,1 1,-1-1,0 0,0 1,0-1,1 0,-1 1,0-1,0 0,0 0,0 1,0-1,-1 0,1 1,0-1,0 0,-1 0,0 0,0 1,1-1,-1 1,0 0,0-1,0 1,0 0,0 0,0 0,-1 0,1 0,0 0,0 0,0 0,0 0,0 0,0 0,-1 1,-11 2,-1 1,1 1,0 0,0 1,-14 8,-5 3,-664 357,-252 202,924-560,-92 57,-131 110,235-172,0-1,0 1,1 1,1 0,-12 17,21-28,0 0,1 0,-1-1,1 1,-1 0,1 0,-1 0,1 0,-1 0,1 0,0 0,0 0,-1 0,1 0,0 0,0 0,0 0,0 0,0 0,0 0,0 0,1 1,0-2,-1 0,1 1,0-1,-1 0,1 0,0-1,0 1,-1 0,1 0,0 0,-1 0,1-1,0 1,0 0,-1-1,1 1,-1 0,1-1,0 1,-1-1,1 1,-1-1,1 1,-1-1,1 1,-1-1,1-1,31-32,-16 16,1 0,28-21,204-136,-24 35,63-32,377-212,476-288,-860 491,-56 24,51-60,-263 206,-3 3,-1 0,1-1,-1 0,-1 0,0-1,0 0,9-16,-17 25,1 1,-1 0,0-1,0 1,0-1,1 1,-1 0,0-1,0 1,0 0,1-1,-1 1,0-1,0 1,0-1,0 1,0 0,0-1,0 1,0-1,0 1,0-1,0 1,-1 0,1-1,0 1,0-1,0 1,0 0,-1-1,1 1,0 0,0-1,-1 1,1 0,0-1,-1 1,1 0,0 0,-1-1,1 1,0 0,-1 0,1-1,0 1,-1 0,1 0,-1 0,1 0,-1 0,1 0,-1 0,-25 3,23-3,-21 7,1 0,0 1,-43 22,41-18,-595 310,409-209,-418 228,18 25,370-199,196-133,1 3,3 1,-40 47,67-67,1-1,1 2,-18 36,25-45,0 1,1 0,0 0,1 0,1 0,0 1,0-1,0 22,3-38,0 0,0 0,1 0,0 0,0 0,0 0,0 0,1 1,0-1,0 1,0 0,0 0,1 0,6-6,10-9,37-28,187-106,14 19,-164 86,24-11,265-143,-372 195,0 0,-1 0,0-1,0 0,16-18,-39 37,-1 0,-24 14,20-14,-565 349,324-204,23-12,-581 361,-373 368,1040-739,123-103,21-22,13-11,17-16,-21 15,17-14,0-2,0-1,19-26,9-10,195-195,-43 60,44-37,748-641,-216 232,246-208,-1003 829,152-134,-120 102,50-64,-92 101,0 0,-1 0,0 0,-1-1,0-1,-1 1,6-15,-12 24,1 0,0 1,-1-1,0 1,1-1,-1 0,0 1,-1-4,1 6,0-1,0 0,0 1,0-1,-1 0,1 0,0 1,-1-1,1 1,0-1,-1 0,1 1,-1-1,1 1,-1-1,1 1,-1-1,1 1,-1-1,0 0,-2 1,1 0,0-1,0 1,0 0,0 0,0 1,-1-1,1 0,0 1,0-1,0 1,0 0,0-1,0 1,0 0,0 0,1 0,-1 1,0-1,-1 2,-447 335,394-295,-589 453,-199 157,85 22,601-504,136-143,1 1,2 1,1 1,-19 46,35-74,1 0,0 1,0-1,0 0,0 0,0 1,0 3,1-6,0-1,1 0,-1 0,0 0,0 0,0 1,1-1,-1 0,0 0,0 0,0 0,1 0,-1 0,0 0,0 0,1 1,-1-1,0 0,0 0,1 0,-1 0,0 0,0 0,1 0,-1-1,0 1,0 0,0 0,1 0,-1 0,0 0,0 0,1 0,-1 0,0-1,0 1,0 0,0 0,1 0,-1 0,0-1,0 1,0 0,0 0,0 0,1-1,-1 1,0 0,0 0,0-1,40-45,-32 37,23-26,2 2,64-51,-90 78,157-122,94-57,77-44,88-46,53-23,690-405,105-64,-972 577,-89 41,2-24,-174 134,-37 38,0 0,0 0,-1 0,1 0,0 0,0 0,-1 0,1-1,-1 1,1 0,-1 0,1-3,-1 4,0 0,-1 0,1-1,0 1,0 0,0-1,0 1,0 0,0 0,0-1,-1 1,1 0,0 0,0 0,0-1,0 1,-1 0,1 0,0 0,0-1,-1 1,1 0,0 0,0 0,-1 0,1 0,0 0,-1-1,1 1,0 0,0 0,-1 0,-2 0,-1 0,1 0,0 1,0-1,0 1,-1 0,-2 1,-30 10,-35 19,-18 7,-83 26,-65 21,-78 33,-51 24,-918 433,554-196,31 37,485-270,-41 55,239-187,0 0,1 2,1 0,-21 31,33-44,0 1,0 0,1-1,-1 1,1 0,0 0,0 0,1 0,-1 8,1-12,0 1,0 0,0 0,0 0,0 0,0-1,0 1,0 0,1 0,-1 0,0-1,1 1,-1 0,0 0,1-1,-1 1,1 0,-1-1,1 1,0 0,-1-1,1 1,0-1,-1 1,1-1,0 1,-1-1,1 0,0 1,0-1,0 0,-1 0,1 1,0-1,0 0,0 0,-1 0,1 0,0 0,0 0,0 0,0-1,-1 1,1 0,0 0,0 0,0-1,-1 1,1-1,1 0,3-1,1-1,-1 0,0 0,0-1,-1 0,1 1,-1-2,7-6,8-8,12-4,0 1,2 2,0 1,55-22,-34 16,-42 19,362-157,-328 150,-46 13,0 0,1 0,-1 0,0-1,0 1,0 0,0 0,0 0,0 0,0 0,0 0,1 0,-1 0,0 0,0 0,0 0,0 0,0 0,0 0,1 0,-1 0,0 0,0 0,0 0,0 0,0 0,0 0,0 0,1 1,-1-1,0 0,0 0,0 0,0 0,0 0,0 0,0 0,0 0,0 0,0 0,1 1,-1-1,0 0,0 0,0 0,0 0,0 0,0 0,0 0,0 1,0-1,-8 8,-32 20,0-1,-2-3,-62 27,21-10,-837 469,28 53,847-534,2-2,1 2,-63 58,101-84,0 1,0 1,1-1,0 0,0 1,-4 5,7-9,0 0,-1 0,1-1,0 1,0 0,-1-1,1 1,0 0,0 0,0 0,0-1,0 1,0 0,0 0,0-1,1 1,-1 0,0 0,0-1,1 1,-1 0,0-1,1 1,-1 0,0-1,1 1,-1 0,1-1,0 1,-1-1,1 1,-1-1,1 1,0-1,-1 1,1-1,0 0,-1 1,1-1,0 0,0 0,-1 0,1 1,0-1,0 0,-1 0,1 0,0 0,1 0,4 0,1 1,-1-1,1 0,0 0,-1-1,1 0,11-3,48-20,-36 12,607-285,-428 189,431-215,-291 155,594-271,-739 356,-184 72,-47 19,-478 184,462-175,-480 213,373-155,-197 132,283-163,3 3,-91 88,145-127,-35 38,40-44,0 1,1 0,-1 0,0-1,1 1,0 0,-1 0,1 0,0 1,1-1,-1 0,0 0,1 0,0 7,0-9,0 0,1 0,-1 0,0 0,1 0,-1 0,1 0,-1 0,1 0,0 0,-1 0,1 0,0 0,0-1,0 1,0 0,-1-1,1 1,0 0,0-1,0 1,0-1,0 0,1 1,-1-1,2 1,31 2,-29-3,63-3,0-3,94-19,-106 15,130-24,535-136,-272 59,-152 40,543-118,-524 139,-290 47,29 3,-48 0,-1 0,1 1,0 1,0-1,0 1,0 0,-1 1,9 3,-13-5,1 1,-1-1,0 0,0 1,-1-1,1 1,0-1,0 1,-1 0,1 0,-1 0,1 0,-1 0,0 0,0 0,0 0,0 1,0 2,0-2,-1 0,0 1,0-1,0 0,0 1,0-1,-1 0,0 0,1 1,-1-1,-3 6,-3 5,-1-1,-1 1,0-2,-20 23,-27 23,-86 69,-28 11,-48 30,-83 59,-267 205,16 14,136-64,332-295,4 5,-111 165,173-229,1 1,1 0,-13 34,20-31,9-31,-1 0,1 0,0 0,0 0,0 0,0 0,0-1,0 1,0 0,0 0,0 0,0 0,0 0,1 0,-1 0,0 0,1 0,-1 0,1 0,-1 0,1 0,-1-1,1 1,1 1,-1-2,-1 1,1-1,0 0,0 0,-1 0,1 0,0 0,-1 0,1 0,0-1,0 1,-1 0,1 0,0-1,-1 1,1 0,0 0,-1-1,1 1,0-1,-1 1,1-1,-1 1,1-1,0 0,16-18,-16 17,27-30,1 1,2 2,43-33,-38 32,773-600,-366 309,201-151,-250 180,-242 181,111-105,-259 211,1 1,0 0,0 0,10-5,-14 9,-1 0,0-1,1 1,-1 0,1 0,-1 0,1 0,-1 0,0 0,1 0,-1 0,1 0,-1 0,1 0,-1 0,1 0,-1 0,1 0,-1 1,0-1,1 0,-1 0,1 0,-1 1,0-1,1 0,-1 0,0 1,1-1,-1 0,0 1,1-1,-1 0,0 1,0-1,0 1,1-1,-1 1,0-1,0 0,0 1,0-1,0 1,0-1,1 1,-1-1,0 1,0-1,-1 1,-2 26,-3-13,-1 0,0 0,-1-1,-1 0,0-1,0 0,-1 0,-12 10,-322 292,-33-23,229-179,-594 484,725-582,7-6,1 1,-1 0,-12 16,22-23,8-6,95-74,256-140,21 20,276-162,-482 242,-166 116,-14 11,-22 18,-4-2,-2-2,-46 25,-417 195,222-113,-655 367,900-480,-1 0,1 1,1 1,-31 27,52-36,9-9,19-10,95-47,173-59,205-51,-96 34,761-294,-839 301,60-25,-374 148,5-2,-1 0,1 0,0 1,-1 1,13-3,-21 5,-1 0,1 0,-1 0,1 0,-1-1,1 1,-1 0,0 0,1 0,-1 0,1 0,-1 0,1 0,-1 0,1 0,-1 0,1 1,-1-1,0 0,1 0,-1 0,1 0,-1 1,1-1,-1 0,0 1,1-1,-1 0,0 0,1 1,-1-1,0 1,0-1,1 0,-1 1,0-1,0 1,1-1,-1 0,0 1,0-1,0 1,0-1,0 1,0-1,0 1,0-1,0 1,0-1,0 0,0 1,0-1,0 1,-1 0,-13 23,14-23,-10 11,0-1,0 0,-1 0,0-2,-19 14,15-11,-55 38,-79 45,-85 29,153-83,-246 127,-48 23,-49 24,-946 487,1064-537,238-130,46-25,21-12,10-7,17-13,45-28,6 5,91-38,44-9,56-23,800-351,-665 288,1179-515,-1547 678,-12 4,1 2,48-14,-71 22,0 1,0 0,1 0,-1-1,0 1,0 0,0 0,0 0,0 0,0 0,0 1,0-1,0 0,1 0,-1 1,0-1,0 0,1 2,-2-2,1 1,-1 0,0 0,0-1,0 1,0 0,0 0,0-1,0 1,0 0,0-1,0 1,0 0,0 0,0-1,-1 1,1 0,0-1,-1 1,1 0,0-1,-1 1,1 0,-1-1,1 1,-1-1,0 2,-12 12,0 0,-1-1,0 0,-1-1,-21 13,-256 144,170-102,-621 386,711-433,-141 98,146-97,1 0,1 2,-42 49,52-49,14-23,1 1,0-1,-1 1,1-1,-1 1,1-1,0 1,0-1,-1 1,1 0,0-1,0 1,0 0,0-1,0 1,0-1,0 1,0 0,0-1,0 1,0 0,0-1,0 1,0-1,1 1,-1 0,0-1,0 1,1-1,-1 2,2-3,0 1,0 0,-1 0,1-1,0 1,0-1,-1 0,1 1,-1-1,1 0,-1 0,1 0,-1 0,1 0,-1 0,2-2,-3 3,19-15,0 2,1 0,0 1,40-15,93-25,-56 20,243-94,284-90,-611 212,-10 2,0 1,1 0,-1 0,1 0,-1 0,1 1,0-1,-1 1,1 0,0 0,-1 0,1 0,-1 1,7 1,-9-2,-1 1,0-1,1 0,-1 1,0-1,0 0,1 1,-1-1,0 1,0-1,0 0,0 1,0-1,1 1,-1-1,0 1,0-1,0 0,0 1,0-1,0 1,0-1,0 1,-1-1,1 0,0 1,0-1,0 1,0-1,-1 0,1 1,0-1,0 1,-1-1,1 0,0 1,0-1,-1 0,1 0,0 1,-1-1,-12 14,0 0,-1-1,0 0,-1-2,-24 15,-84 50,-48 26,-68 32,-482 253,534-288,-805 424,768-400,54-28,162-91,6-2,1-1,-1 0,0 0,0 0,0 0,0 0,0 0,0 0,0-1,0 1,0-1,0 1,0-1,-1 0,1 0,0 0,0 0,-3-1,5 1,0 0,-1-1,1 1,0 0,-1-1,1 1,0-1,-1 1,1 0,0-1,0 1,0-1,0 1,-1-1,1 1,0-1,0 1,0-1,0 1,0-1,0 1,0-1,0 1,0-1,0 1,1-1,-1 1,0-1,0 1,0 0,0-1,1 1,-1-1,0 1,1-1,12-18,-11 18,73-78,398-376,-408 398,188-168,697-615,-367 339,447-396,-720 614,-294 268,-8 9,-1 0,0-1,0 0,10-14,-16 17,-7 5,-96 60,-229 88,178-84,-426 212,21 28,539-294,-62 35,-104 76,162-101,23-21,0 0,0 0,0 0,0 0,0 0,1 0,-1 0,0 0,0 0,0 0,0 0,0 0,0 0,0 0,0 0,0 0,0 0,1 0,-1 0,0 0,0 0,0 0,0 0,0 1,0-1,0 0,0 0,0 0,0 0,0 0,0 0,0 0,0 0,0 0,0 0,0 0,0 1,0-1,0 0,0 0,0 0,0 0,11-6,15-16,32-35,-33 30,43-33,-2 14,73-36,-45 27,586-391,-519 331,-155 109,-10 7,-21 11,23-12,-258 114,109-51,-132 59,-49 27,-1069 568,1139-569,63-27,179-108,-44 27,-72 59,102-65,32-28,7-7,13-7,0-2,0 0,24-19,23-14,307-159,-271 150,142-75,784-393,-326 146,-28-32,-452 254,-149 98,124-123,-138 111,-53 59,0 0,0-1,-1 1,0-1,0 0,4-16,-7 22,-1 0,1 1,-1-1,1 0,-1 1,0-1,1 0,-1 0,0 1,0-1,0 0,-1 0,1 1,0-1,-1 0,1 1,-1-1,1 0,-1 1,0-1,0 1,0-1,1 1,-2-1,1 1,0 0,0-1,0 1,-1 0,1 0,0 0,-1 0,1 0,-4-1,-1 0,1 1,-1-1,-1 1,1 1,0-1,0 1,0 0,-9 2,-30 4,0 2,-70 23,109-29,-373 126,127-33,-128 68,-636 376,986-520,-159 103,144-90,-79 75,122-105,-34 38,33-37,1 0,0 0,0 0,1 0,-1 0,1 0,-1 1,1-1,0 1,0-1,0 4,1-6,0 0,0 0,0 0,0 0,0 0,1 0,-1 0,0 0,1 0,-1 0,0 0,1 0,-1 0,1 0,0 0,-1 0,1 0,0-1,-1 1,1 0,0-1,0 1,0 0,-1-1,1 1,0-1,0 1,0-1,0 0,0 1,0-1,0 0,2 1,3 0,1 0,0-1,-1 0,8 0,-10 0,29-2,1-1,62-14,65-30,-76 22,518-165,-465 139,-1-7,165-96,-292 148,21-13,-30 18,1 0,-1 0,0 0,0 0,1-1,-1 1,0 0,0-1,0 1,0 0,0-1,-1 1,1-1,1-2,-5-1,-9 4,-22 6,0 2,-54 19,-281 98,-463 225,467-162,-567 389,830-506,12-10,-95 83,178-136,-31 29,36-33,-1 0,1 0,-1 0,1 0,0 0,1 1,-1-1,1 1,-3 6,4-9,0-1,0 1,0 0,-1 0,1-1,0 1,0 0,1 0,-1-1,0 1,0 0,0 0,0-1,1 1,-1 0,0-1,1 1,-1 0,0-1,1 1,-1-1,1 1,-1 0,1-1,-1 1,1-1,0 1,-1-1,1 0,0 1,1 0,0 0,0-1,0 1,1-1,-1 1,0-1,0 0,0 0,0 0,3 0,7-2,0-1,-1-1,1 0,-1 0,19-11,-13 7,293-129,-131 60,1716-805,-591 186,-1275 678,-13 8,0 0,34-14,-32 22,-18 2,1 0,-1 0,0 0,0 1,1-1,-1 0,0 0,1 1,-1-1,0 0,0 0,1 1,-1-1,0 0,0 1,0-1,0 0,0 1,1-1,-1 0,0 1,0-1,0 1,0-1,0 0,0 1,0-1,0 0,0 1,0-1,0 1,0-1,-1 0,1 1,0-1,0 0,0 1,0-1,-1 0,1 1,0-1,-1 1,-5 9,0-1,-1 1,0-1,0 0,-1-1,-12 12,0-1,-226 201,-17-13,207-163,-816 645,596-452,220-182,1 2,-70 96,107-127,1 0,1 1,2 1,0 0,2 1,1 0,-8 37,18-61,0 0,0 0,1 0,-1 0,1 0,1 0,0 6,-1-10,0 0,1 0,-1 0,0 0,0 0,1 0,-1-1,1 1,-1 0,1 0,-1-1,1 1,0 0,-1-1,1 1,0 0,-1-1,1 1,0-1,0 1,0-1,-1 0,1 1,0-1,0 0,0 1,0-1,0 0,0 0,-1 0,1 0,0 0,0 0,0 0,0 0,0 0,0 0,0-1,0 1,-1 0,1-1,0 1,0 0,0-1,0 0,7-3,-1 0,0-1,-1 1,1-1,-1-1,0 1,0-1,0 0,5-9,23-23,44-30,104-71,-122 95,76-55,240-182,-29-25,-331 290,-7 7,-14 13,-35 28,-358 224,226-152,-424 287,33 46,504-387,2 3,-61 74,115-124,-31 45,33-46,-1 1,1-1,-1 1,1 0,0-1,0 1,1 0,-1 0,0 0,1 0,0 0,0 0,0 0,0 0,1 6,-1-9,1 1,-1 0,1 0,-1 0,1 0,-1-1,1 1,0 0,0-1,-1 1,1 0,0-1,0 1,0-1,-1 1,1-1,0 0,0 1,0-1,0 0,0 0,0 1,0-1,0 0,0 0,0 0,0 0,0 0,0 0,0-1,0 1,0 0,1-1,40-13,-40 13,138-65,563-253,191-94,-830 381,390-209,-336 171,187-146,-279 196,44-47,-61 56,-9 11,0 0,0 0,0 0,0 0,0 0,0 0,0 0,0 0,0 0,0 0,-1 0,1 0,0 0,0 0,0 0,0 0,0 0,0 0,0 0,0 0,0 0,0 0,0 0,0 0,0 0,-16 14,9-6,-83 77,17-24,-3-3,-83 49,-191 91,51-37,-367 200,-243 179,696-398,134-87,1 4,-93 91,139-113,27-27,7-6,13-11,7-10,0-2,23-26,-3 3,351-280,-303 253,370-277,-175 135,-99 61,-151 119,-3-2,57-71,-87 100,1 1,-1 0,1 1,-1-2,0 1,0 0,0 0,-1-1,1 1,-1-1,1 1,-1-1,-1 1,1-1,0-6,-1 10,0 0,0-1,0 1,-1-1,1 1,0 0,0-1,-1 1,1-1,0 1,-1 0,1 0,0-1,-1 1,1 0,0-1,-1 1,1 0,-1 0,1 0,-1 0,1-1,0 1,-1 0,1 0,-1 0,1 0,-1 0,1 0,-1 0,1 0,-1 0,1 0,0 0,-1 0,1 1,-1-1,1 0,-1 0,-19 9,20-9,-47 26,-75 35,-2-7,-155 73,-376 187,321-143,312-163,22-7,0-1,-1 0,1 0,-1 0,1 0,0 0,-1 0,1 0,-1 0,1 0,0-1,-1 1,1 0,-1 0,1 0,0 0,-1 0,1-1,0 1,-1 0,1 0,0-1,-1 1,1 0,0-1,-1 1,1-3,-1 1,1 0,0-1,-1 1,1 0,1 0,-1-1,0 1,0 0,1-1,-1 1,1 0,1-3,4-12,0 0,1 1,1 0,0 0,1 1,1 0,12-13,9-9,53-47,557-479,-130 119,-447 387,321-300,-265 235,110-143,-213 243,16-27,-31 46,-1 1,1-1,-1 1,0-1,0 0,0 0,0 1,0-1,0-6,-1 9,0-1,0 1,0 0,-1-1,1 1,0-1,0 1,0 0,0-1,-1 1,1 0,0-1,0 1,-1 0,1-1,0 1,-1 0,1 0,0-1,-1 1,1 0,0 0,-1 0,1-1,0 1,-1 0,1 0,-1 0,-2 0,1-1,0 1,-1 0,1 0,0 1,-1-1,1 0,-4 2,-90 31,-966 428,-148 145,827-397,45-15,50-20,57-27,30-5,148-99,-71 73,117-109,-10 10,-19 27,32-39,1 0,-1 0,1 1,1-1,-1 1,1 0,0 0,0 0,-1 12,2-17,1 0,0 0,0 1,0-1,0 0,0 0,0 0,0 0,0 0,0 1,1-1,-1 0,0 0,1 0,-1 0,1 0,-1 0,1 0,-1 0,1 0,0 0,-1 0,1 0,0-1,0 1,0 0,0 0,0-1,0 1,0-1,0 1,0-1,0 1,0-1,0 0,0 1,0-1,0 0,1 0,-1 0,0 0,0 0,0 0,2 0,6-1,-1 0,1-1,-1 0,15-5,-21 6,310-119,-176 64,926-414,-605 240,-10-20,437-325,-684 423,-158 115,-1-1,47-58,-49 43,-37 49,1 0,-1 0,-1 0,1-1,0 1,-1 0,0-1,0 1,0-1,0-7,-1 11,0-1,0 1,-1-1,1 1,0-1,-1 1,1 0,-1-1,1 1,-1-1,1 1,-1 0,0-1,0 1,0 0,0 0,0 0,0 0,0 0,0 0,0 0,-1 0,1 0,0 0,-2 0,-3-1,0 0,1 0,-1 0,-12-1,15 3,-27-3,-1 1,0 2,0 1,-51 9,77-9,-173 29,-62 28,-47 20,-421 152,4 26,163-46,23 34,464-215,1 3,-59 48,108-77,-3 1,1 1,-1 0,1 1,0 0,1 0,-1 0,1 1,0-1,1 1,-5 9,8-15,1-1,0 1,-1-1,1 1,0-1,0 1,-1-1,1 1,0-1,0 1,0-1,0 1,0-1,0 1,0 0,0-1,0 1,0-1,0 1,0-1,0 1,0 0,0-1,1 1,-1-1,0 1,0-1,1 1,-1-1,0 1,1-1,-1 0,1 1,-1-1,0 1,1-1,-1 0,1 1,-1-1,1 0,-1 1,1-1,-1 0,1 0,-1 0,1 0,-1 1,1-1,0 0,-1 0,1 0,-1 0,2 0,1-1,0 1,1-1,-1 0,0 0,0 0,0 0,0 0,3-2,12-9,0-1,24-22,24-19,433-249,-349 217,816-553,-951 627,124-98,-109 83,-1-1,32-41,-55 62,0-1,-1 0,6-10,-11 17,1 1,-1-1,0 1,1 0,-1-1,0 1,0-1,1 1,-1-1,0 0,0 1,0-1,1 1,-1-1,0 1,0-1,0 1,0-1,0 0,0 1,0-1,0 1,-1-1,1 1,0-1,0 0,0 1,-1-1,1 1,0-1,0 1,-1-1,1 1,0 0,-1-1,1 1,-1-1,1 1,-1 0,1-1,0 1,-1 0,1-1,-1 1,0 0,1 0,-1 0,1-1,-1 1,1 0,-2 0,-3 0,0 0,0 0,-1 0,-9 3,12-2,-29 6,1 2,0 1,-59 29,61-25,-143 65,-63 31,-45 22,-482 253,32 63,618-369,4 6,-110 111,202-181,0 1,2 1,-1 0,-17 30,31-45,0 0,0 0,0 0,0 0,0 1,1-1,-1 0,1 0,-1 5,1-7,0 1,0-1,0 1,0 0,1-1,-1 1,0 0,0-1,0 1,1-1,-1 1,0-1,1 1,-1-1,0 1,1-1,-1 1,1-1,-1 1,0-1,1 0,-1 1,2 0,0-1,0 1,0-1,0 0,0 1,0-1,1 0,-1 0,0-1,0 1,0 0,0-1,0 1,0-1,0 0,0 1,0-1,3-2,20-11,37-27,-4 0,150-91,512-348,-208 91,-34-36,-361 299,-104 109,0 0,-1-2,-1 1,-1-2,13-30,-21 44,0-1,0 1,0 0,-1 0,0-1,0 1,-1-10,0 14,0 0,0 1,-1-1,1 0,-1 0,1 0,-1 0,0 0,0 1,0-1,0 0,0 1,0-1,0 1,-1-1,1 1,0-1,-1 1,1 0,-1 0,0 0,1 0,-1 0,0 0,0 0,-3-1,-5 0,0 0,0 0,0 1,0 0,0 1,-1 0,1 1,0 0,-11 2,2 0,-66 10,-100 30,155-36,-990 318,711-199,-350 198,637-312,-153 94,167-101,-22 19,29-23,0-1,0 1,0 0,0 0,0 1,0-1,0 0,1 0,-1 0,0 1,1-1,-1 0,1 1,0-1,-1 0,1 1,0-1,0 0,0 1,0 1,0-2,1 0,0 0,-1 0,1 0,0 0,0 0,0 0,0 0,0 0,0 0,0 0,0-1,0 1,0 0,0-1,1 1,-1-1,0 1,0-1,1 0,-1 0,0 1,0-1,1 0,-1 0,2 0,38-1,-39 1,16-2,0-2,0 1,0-2,0-1,-1 0,31-16,99-67,-99 58,945-625,-865 571,330-217,-424 280,-25 19,-9 6,-12 10,-17 13,-60 40,39-31,-428 315,13 21,452-360,-84 71,-111 122,202-198,-14 16,-17 27,32-43,2 0,-1 0,1 1,-1-1,2 1,-1 0,1 0,0 0,-2 12,4-18,0 1,0-1,0 0,0 0,0 0,0 0,0 0,0 0,0 0,0 1,1-1,-1 0,0 0,1 0,-1 0,1 0,-1 0,1 0,0 1,0-2,0 0,-1 1,1-1,0 0,-1 0,1 0,-1 1,1-1,0 0,-1 0,1 0,0 0,-1 0,1 0,0-1,-1 1,1 0,0 0,-1 0,1-1,-1 1,1 0,0-1,4-2,0 0,-1 0,0-1,0 1,0-1,5-5,39-45,2 2,59-47,117-76,-118 93,482-383,-33-36,-434 376,207-278,-327 398,15-18,-1-1,-1-1,-1-1,21-51,-35 74,0 0,0 0,-1 0,1 0,-1 0,1 0,-1 0,0 0,-1-6,1 8,-1 0,1 1,0-1,-1 0,1 0,-1 0,1 1,-1-1,1 0,-1 1,0-1,1 0,-1 1,0-1,1 1,-1-1,0 1,0-1,1 1,-1 0,0-1,0 1,0 0,0 0,0 0,1-1,-1 1,0 0,0 0,0 0,0 0,0 1,0-1,0 0,-1 1,-15 3,0 1,1 1,-1 1,1 0,-18 11,14-7,-1165 701,1163-697,-107 75,101-68,1 1,-32 36,53-53,1 1,0 0,0 0,0 1,1-1,0 1,1 0,0 0,-3 10,5-14,0-1,1 0,-1 1,1-1,0 0,0 1,0-1,0 0,1 1,-1-1,1 0,0 0,0 1,0-1,0 0,1 0,-1 0,1 0,0 0,0-1,0 1,0 0,0-1,0 1,1-1,2 2,2 0,-1 0,1 0,0-1,0 0,0 0,0-1,1 0,9 2,63 4,-69-7,55 0,0-2,-1-4,1-2,-1-3,86-25,1-11,152-70,236-141,-413 185,-4-6,121-99,-202 143,-2-1,65-76,-105 111,9-11,0-1,8-14,-15 23,-1 0,1 1,-1-1,0 0,0 0,0 0,-1 0,1 0,-1 0,1 0,-1 0,0 0,0 0,0 0,-2-5,2 7,0 0,-1 0,1 0,0 0,-1 0,0 0,1 0,-1 0,1 0,-1 0,0 0,0 1,1-1,-1 0,0 0,0 1,0-1,0 0,0 1,0-1,0 1,0 0,0-1,0 1,0 0,-1-1,1 1,0 0,-1 0,-4 0,0 0,0 1,0 0,-9 2,11-2,-33 10,-1 1,2 2,-57 31,-377 229,361-206,-144 89,-562 354,516-315,17 18,239-176,-40 44,66-63,1 1,1 0,1 1,-18 38,28-51,1 1,0-1,0 1,1 0,0 0,1 0,0 0,0 0,1 0,0 0,1 0,0 0,0 0,1 0,0-1,4 13,-3-14,0 0,0 0,1-1,0 1,0-1,1 0,-1 0,1 0,0-1,1 1,0-1,-1-1,2 1,-1-1,0 0,1 0,0-1,0 0,14 4,-2-3,0 0,0-2,0-1,0 0,0-1,1-1,-1-1,0 0,0-2,19-6,26-10,94-44,-128 50,131-62,-4-8,251-178,249-262,-236 134,-339 305,-5-4,119-179,-119 134,-65 111,-2-1,0 0,9-38,-18 55,1 1,-1 0,-1 0,1-1,-1 1,0 0,0-1,-3-11,2 15,0 1,0-1,0 0,0 0,-1 1,1-1,-1 1,0-1,0 1,0 0,0 0,0 0,0 0,0 0,-1 0,1 0,-1 1,1-1,-1 1,-3-1,-5-2,0 1,0 0,0 1,0 0,0 1,-20 0,7 2,0 1,-41 8,1 7,1 2,-109 49,-120 80,286-145,-780 451,384-188,294-187,-154 148,237-203,1 2,1 0,1 2,1 0,-32 61,48-78,0 0,1 0,1 0,0 0,0 1,1-1,1 1,0 0,1 14,1-17,0 0,0 0,1 0,1 0,0 0,0 0,1-1,0 0,0 1,1-1,0-1,0 1,7 7,-2-4,1-1,0-1,0 0,1 0,0-1,0 0,1-1,0-1,0 0,0-1,27 7,-13-6,0-1,1-1,0-1,0-2,33-2,1-5,83-19,-55 5,93-35,82-47,-202 76,1041-445,173-147,-913 415,-63 18,-73 29,-169 115,-2-3,86-86,-142 129,12-13,19-26,-30 37,0 0,0-1,0 1,0-1,-1 0,1 1,-1-1,0 0,0 0,0 0,-1 0,1 0,-1-5,0 8,0-1,-1 1,1 0,0-1,-1 1,1 0,-1-1,0 1,1 0,-1 0,0-1,0 1,0 0,0 0,0 0,0 0,0 0,0 0,0 0,0 1,-1-1,1 0,0 1,0-1,-1 1,-1-1,-4-1,-1 0,1 1,-15-1,13 2,-27-1,0 2,0 2,1 1,-68 16,-97 33,-76 35,-59 28,-999 418,-111 189,1024-486,58-24,64-26,64-27,144-92,-103 98,181-155,0 2,1-1,1 1,0 1,0 0,2 1,-9 16,16-27,0 1,1 0,-1-1,1 1,1 0,-2 6,2-10,0 0,0 0,0 0,0 0,0 0,0 0,0 0,0 0,1 0,-1-1,0 1,0 0,1 0,-1 0,1 0,-1 0,1 0,-1 0,1-1,-1 1,1 0,0 0,-1-1,1 1,0-1,0 1,0 0,-1-1,1 1,0-1,0 0,0 1,0-1,0 0,0 1,0-1,1 0,4-1,1 1,-1-1,1-1,-1 1,0-1,1-1,8-3,-10 3,134-55,157-51,-59 22,58-18,931-352,374-218,-1319 547,-62 18,-168 83,-1-2,-1-2,57-48,-94 67,0 1,13-17,-22 24,0 0,0 0,-1 0,1 0,-1 0,0-1,0 0,-1 1,1-1,0-7,-2 10,1 0,-1 0,0 0,0 0,-1 0,1 0,0 0,-1 0,1 0,-1 0,1 0,-1 0,0 0,0 0,0 1,0-1,0 0,-1 1,1-1,0 1,-1-1,1 1,-1-1,1 1,-1 0,0 0,0 0,-2-1,-3-1,0 0,0 1,0 0,0 1,0 0,-14-1,-11 2,0 1,0 2,1 1,-36 9,45-9,-159 37,-74 32,-57 24,-914 333,196-28,26 55,977-445,19-8,0-1,0 2,0-1,0 1,1 0,0 0,-9 9,15-14,1 0,0 0,0 1,-1-1,1 0,0 0,0 0,0 0,0 1,-1-1,1 0,0 0,0 0,0 1,0-1,0 0,0 0,-1 0,1 1,0-1,0 0,0 0,0 1,0-1,0 0,0 0,0 1,0-1,0 0,0 0,0 0,0 1,0-1,1 0,-1 0,0 1,0-1,0 0,0 0,0 0,0 1,0-1,1 0,-1 0,0 0,0 0,0 1,1-1,-1 0,0 0,0 0,0 0,1 0,-1 0,0 1,0-1,1 0,-1 0,0 0,1 0,15 0,-6-2,1 0,-1-1,0-1,0 0,0 0,0-1,-1 0,0 0,10-8,40-23,376-136,-308 126,1253-530,-1373 573,282-139,-203 94,96-69,-97 50,-74 57,-1 0,0-1,0 0,13-21,-22 30,1 0,-1 0,0 0,0 0,0 0,0 0,0 0,0-1,0 1,-1 0,0 0,1-1,-1 1,0 0,0-1,0 1,0 0,0-1,-1 1,1 0,-1-1,1 1,-1 0,0 0,0 0,0 0,0 0,0 0,-1 0,1 0,0 0,-4-3,-1 1,0-1,0 2,-1-1,1 1,-1 0,0 0,0 0,0 1,-14-2,-12-1,0 1,0 2,0 2,0 1,-50 7,-120 28,-52 25,-628 204,679-200,-800 276,31 68,760-297,176-86,38-26,-1 0,0 0,0 0,0 0,1 0,-1 0,0 0,0 0,1 0,-1 0,0 1,0-1,0 0,1 0,-1 0,0 0,0 0,0 0,1 1,-1-1,0 0,0 0,0 0,0 0,1 1,-1-1,0 0,0 0,0 0,0 1,0-1,0 0,0 0,0 1,0-1,0 0,0 0,0 1,0-1,0 0,0 0,0 0,0 1,0-1,0 0,0 0,0 1,0-1,0 0,0 0,0 0,-1 1,1-1,0 0,0 0,0 0,0 1,0-1,-1 0,1 0,0 0,0 0,-1 0,21-3,11-8,34-18,14-7,570-199,-198 89,-6 2,338-157,-588 210,341-217,-515 294,101-71,-98 66,0-2,34-38,-55 56,0-1,0 1,0-1,-1 0,0 0,1 0,-2 0,4-7,-5 10,0 0,0-1,0 1,0 0,0 0,0 0,0-1,0 1,0 0,-1 0,1 0,0 0,-1 0,1-1,-1 1,1 0,-1 0,0 0,1 0,-1 0,0 1,0-1,0 0,0 0,0 0,1 1,-1-1,-1 0,1 1,0-1,0 1,0-1,0 1,0 0,0-1,0 1,-2 0,-9-2,1 0,-1 1,0 0,1 1,-1 0,0 1,1 1,-21 4,-295 73,58 6,-58 28,-938 401,-288 201,1303-583,153-78,-108 79,192-124,-37 31,47-37,1 0,-1-1,0 1,1 0,0 0,0 1,0-1,0 0,0 1,1-1,-3 7,4-9,0 0,0 0,0 0,0-1,0 1,0 0,0 0,0 0,0-1,0 1,1 0,-1 0,0 0,0-1,1 1,-1 0,1-1,-1 1,1 0,-1-1,1 1,-1 0,1-1,-1 1,1-1,0 1,-1-1,1 1,0-1,0 0,-1 1,2-1,2 1,0 1,-1-2,1 1,0 0,0-1,6 0,18-2,0-1,-1-2,40-11,214-62,521-137,-456 116,843-273,540-269,-1502 539,60-49,-275 143,2 1,-1-1,0-1,-1 0,0-1,21-21,-27 18,-7 13,1-1,0 1,0 0,0-1,0 1,0-1,0 1,-1 0,1 0,0-1,0 1,0 0,-1-1,1 1,0 0,-1 0,1-1,0 1,-1 0,1 0,0 0,0-1,-1 1,0 0,-27-3,25 3,-38 1,-1 2,-44 9,66-9,-104 22,-153 49,-4 17,-614 262,710-276,-111 44,-561 241,533-211,47-20,56-15,-45 47,255-155,0-1,-1 1,2 0,-1 1,1 0,0 0,-9 13,20-22,-1 0,0 0,0 0,0 0,1 0,-1 0,0 0,0 0,0 0,1 0,-1 0,0 0,0 0,0 0,0 0,1 0,-1 0,0 0,0 0,0 1,0-1,1 0,-1 0,0 0,0 0,0 0,0 1,0-1,0 0,1 0,-1 0,0 0,0 1,0-1,0 0,0 0,0 0,0 1,0-1,0 0,0 0,0 0,0 0,0 1,0-1,0 0,0 0,0 0,0 1,0-1,0 0,-1 0,1 0,0 0,0 1,0-1,0 0,0 0,0 0,-1 0,1 1,13-5,0-1,-1 0,20-10,1-1,207-89,-43 27,49-21,44-19,392-163,422-248,-643 268,647-483,-930 602,-142 111,0-2,-2-1,50-66,-79 94,-1-1,1 0,-1 0,-1 0,1 0,-1-1,-1 1,3-9,-5 14,0 1,0-1,0 0,0 0,0 1,0-1,0 0,0 1,-1-1,1 0,-1 0,1 1,-1-1,0 1,-2-4,2 3,-1 1,1-1,-1 0,0 1,0 0,0-1,0 1,0 0,0 0,-1 0,1 0,0 0,0 1,-4-2,-10 0,-1 1,1 0,-1 1,1 1,0 0,-1 1,-25 7,28-6,-263 70,228-59,-971 334,43 102,787-342,144-77,-76 65,121-95,-16 14,-25 29,39-40,0 0,0 0,0 0,1 0,-1 0,1 0,0 1,0-1,1 1,-1-1,1 1,0 0,1 0,-1 5,1-9,0 1,0-1,0 0,0 0,1 0,-1 0,0 0,1 1,-1-1,1 0,-1 0,1 0,-1 0,1 0,0 0,-1-1,1 1,0 0,0 0,0 0,0-1,0 1,0 0,0-1,0 1,0-1,0 1,0-1,0 1,0-1,0 0,1 0,-1 0,0 0,0 1,0-1,0-1,3 1,3-1,1 0,0 0,-1-1,12-4,-19 6,119-48,-5 1,393-133,-496 175,-13 5,-22 5,-195 67,99-30,-160 50,-193 66,-591 282,932-376,115-52,17-12,0 0,0 0,0 0,0 0,-1 0,1 0,0 0,0 0,0 1,0-1,0 0,0 0,0 0,0 0,0 0,0 0,0 1,0-1,0 0,0 0,0 0,0 0,0 0,0 0,0 0,0 1,0-1,0 0,0 0,0 0,0 0,0 0,0 0,1 0,-1 1,0-1,0 0,0 0,0 0,0 0,0 0,0 0,0 0,0 0,1 0,-1 0,0 0,0 0,0 0,0 0,0 0,0 1,1-1,-1 0,0 0,0 0,0 0,0-1,3 2,0-2,0 1,0 0,0-1,0 1,0-1,0 0,4-2,8-4,-1-1,-1-1,1 0,14-14,20-14,42-18,190-83,-175 90,159-74,375-180,-186 80,163-82,-304 144,-296 152,-11 6,0 0,-1-1,1 1,-1-1,1 0,-1 0,0 0,0-1,5-5,-9 9,0 0,0 0,0 0,0-1,0 1,0 0,0 0,1 0,-1-1,0 1,0 0,0 0,0-1,0 1,0 0,0 0,0-1,0 1,0 0,0 0,-1 0,1-1,0 1,0 0,0 0,0-1,0 1,0 0,0 0,-1 0,1 0,0-1,0 1,0 0,0 0,-1 0,1 0,0 0,0-1,0 1,-1 0,1 0,0 0,0 0,0 0,-1 0,1 0,0 0,-1 0,-6-2,-1 1,1 0,-1 1,0-1,-9 2,5-1,-60 3,0 4,-72 15,-140 49,-454 177,18 37,383-137,24 26,295-163,8-5,1 0,-1 0,2 0,-1 1,1 1,0-1,-10 13,18-20,-1 1,1-1,0 0,0 1,-1-1,1 0,0 1,0-1,-1 1,1-1,0 1,0-1,0 1,0-1,0 1,0-1,-1 0,1 1,0-1,0 1,1-1,-1 1,0-1,0 1,0-1,0 1,0-1,0 1,1-1,-1 1,0-1,0 0,1 1,-1-1,0 0,1 1,-1-1,0 0,1 1,-1-1,0 0,1 1,-1-1,1 0,-1 0,1 1,24 3,-23-4,31 2,0-2,0-1,39-8,99-27,172-67,-147 41,-96 32,426-137,-360 107,176-93,-322 143,-13 7,0 0,1-1,-2 0,1 0,0-1,9-9,-16 14,0 0,1 0,-1 0,0 0,0 0,0-1,1 1,-1 0,0 0,0 0,0-1,0 1,1 0,-1 0,0-1,0 1,0 0,0 0,0-1,0 1,0 0,0 0,0-1,0 1,0 0,0 0,0-1,0 1,0 0,0-1,0 1,0 0,0 0,0-1,0 1,0 0,-1 0,1 0,0-1,0 1,0 0,0 0,-1-1,1 1,0 0,0 0,0 0,-1 0,1 0,0-1,0 1,-1 0,1 0,0 0,-18-3,16 3,-28-1,0 1,-46 7,-64 17,113-19,-663 174,536-133,-259 75,393-115,46-13,123-50,-12 5,110-23,67-23,-216 64,4-1,108-54,-181 72,-26 13,-7 4,-12 7,-58 23,-1-2,-117 25,65-19,-440 149,514-165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31:34.568"/>
    </inkml:context>
    <inkml:brush xml:id="br0">
      <inkml:brushProperty name="width" value="0.35" units="cm"/>
      <inkml:brushProperty name="height" value="0.35" units="cm"/>
      <inkml:brushProperty name="color" value="#66CC00"/>
      <inkml:brushProperty name="ignorePressure" value="1"/>
    </inkml:brush>
  </inkml:definitions>
  <inkml:trace contextRef="#ctx0" brushRef="#br0">596 1841,'-9'11,"0"0,-9 17,10-17,0 1,-15 17,-35 26,28-28,-25 31,39-42,-1 0,-1-1,0-1,0-1,-29 16,14-15,33-14,0 0,0 0,-1 0,1 0,0 0,-1 0,1 0,0 0,-1 0,1 0,0 0,-1 0,1 0,0 0,-1 0,1 0,0 0,-1 0,1 0,0 0,-1-1,1 1,0 0,-1 0,1 0,0 0,0-1,-1 1,1 0,0 0,0-1,0 0,0 0,0-1,0 1,0 0,0 0,1 0,-1 0,0 0,1 0,-1-1,1 1,-1 0,1 0,0 0,0-1,20-26,0 1,2 1,1 0,29-22,-14 11,98-90,77-76,-102 94,179-189,-280 285,-6 6,0 0,1 0,0 1,0 0,1 0,0 0,0 1,0 0,13-6,-20 11,0-1,1 1,-1 0,1-1,-1 1,1 0,-1 0,1-1,-1 1,1 0,-1 0,1 0,0 0,-1 0,1 0,-1 0,1 0,-1 0,1 0,-1 0,1 0,0 0,-1 0,1 0,-1 1,1-1,-1 0,1 0,-1 1,1-1,-1 0,0 1,1-1,-1 0,1 1,-1-1,0 1,1-1,-1 0,0 1,1-1,-1 1,0-1,0 1,0-1,1 1,-1 0,0-1,0 1,0-1,0 1,0 0,0 2,0 0,-1-1,1 1,-1 0,0 0,0-1,0 1,0 0,-2 2,-22 33,-53 61,31-42,-228 262,-16-14,199-209,-235 233,304-303,-35 54,35-47,23-33,0 0,0 0,0 0,0 0,0 0,0 0,0 0,0 0,0 0,0 0,0 0,0 0,0-1,0 1,0 0,0 0,0 0,0 0,0 0,0 0,0 0,-1 0,1 0,0 0,0 0,0 0,0 0,0 0,0 0,0 0,0 0,0 0,0 0,0 0,0 0,0 0,0 0,0 0,0 0,-1 0,1 0,0 0,0 0,0 0,0 0,0 0,0 0,0 0,0 0,0 0,0 0,0 0,0 0,0 0,0 0,0 0,0 0,0 0,0 0,-1 0,2-10,2-12,0 11,0 1,2-1,-1 1,1 0,11-18,39-43,-39 51,32-34,71-62,-40 42,47-32,-16 17,-93 73,-1-1,-1 0,0-1,14-23,11-12,-33 46,-1 0,0-1,0 0,0 0,-1 0,-1-1,1 1,-1-1,-1 0,5-17,-6 13,-1 0,0 1,-1-15,0 27,0 0,0-1,0 1,0 0,0 0,0 0,0 0,0 0,0 0,0 0,0 0,0 0,0-1,-1 1,1 0,0 0,0 0,0 0,0 0,0 0,0 0,0 0,0 0,0 0,-1 0,1 0,0 0,0 0,0 0,0 0,0 0,0 0,0 0,0 0,-1 0,1 0,0 0,0 0,0 0,0 0,0 0,0 0,0 0,0 0,-1 0,1 0,0 0,0 0,0 1,0-1,0 0,0 0,0 0,0 0,0 0,0 0,0 0,0 0,0 0,0 1,-11 9,-11 17,-257 302,60-76,116-123,103-130,-1 0,1 1,-1-1,1 1,-1-1,1 0,0 1,-1-1,1 1,-1-1,1 1,0 0,0-1,-1 1,1-1,0 1,0-1,0 1,0 0,0-1,0 1,-1-1,1 1,1 0,-1-1,0 1,17-5,299-150,-9-24,-154 88,133-84,463-369,-718 517,-13 13,-1-2,0 0,-1-1,0 0,17-25,-31 38,1-1,-1 0,0 0,0 0,-1 0,1 0,1-7,-3 10,0 0,0 0,0 0,0 0,0-1,0 1,0 0,-1 0,1 0,0 0,-1-1,1 1,0 0,-1 0,0 0,1 0,-1 0,0 0,1 0,-1 0,0 0,0 1,0-1,0 0,0 0,1 1,-2-1,1 1,0-1,0 1,-1-1,-7-2,1 0,-1 1,0 0,0 1,0 0,0 0,0 1,0 0,0 1,0 0,0 0,-14 4,-12 6,-60 26,76-29,-43 20,-114 73,-43 54,165-111,-56 57,55-48,45-42,0-1,-1-1,-1 0,1 0,-1-1,-1-1,-14 7,27-14,0 0,-1 0,1 0,0 0,-1 0,1 0,0 1,-1-1,1 0,0 0,-1 0,1 0,0 0,-1 0,1 0,0-1,-1 1,1 0,0 0,-1 0,1 0,0 0,-1 0,1-1,0 1,-1 0,1 0,0 0,0-1,-1 1,1 0,0-1,0 1,0 0,-1-1,1-15,9-16,18-29,2 1,48-74,90-107,-147 213,367-498,-267 345,-106 156,0-1,-2-1,-2 0,0 0,8-42,-17 64,1-1,-2 1,1-1,-1 0,0 1,0-1,0 0,-1 1,0-1,0 0,-1 1,1-1,-1 1,-1 0,1-1,-4-5,3 7,-1 0,0 0,1 0,-2 1,1 0,0-1,-1 1,1 1,-1-1,0 1,0-1,0 2,0-1,0 0,0 1,0 0,-10-1,-16 0,0 1,1 2,-1 1,0 1,1 1,-1 2,2 1,-33 12,-16 10,-129 69,138-62,1 3,2 3,2 3,-90 82,72-48,4 4,-85 115,156-188,0 0,1 0,0 0,1 1,0 0,-4 16,9-26,-1-1,1 0,0 0,0 1,0-1,0 0,-1 1,1-1,0 0,0 1,0-1,0 0,0 1,0-1,0 0,0 1,0-1,0 0,0 1,0-1,0 0,0 1,0-1,1 0,-1 0,0 1,0-1,0 0,0 1,1-1,-1 0,0 0,0 1,0-1,1 0,-1 0,0 1,0-1,1 0,-1 0,0 0,1 0,-1 0,0 1,1-1,-1 0,1 0,20-8,23-25,-26 15,31-41,-7 6,-25 38,-17 15,0 0,1 0,-1-1,0 1,0 0,0 0,0 0,1 0,-1 0,0 0,0-1,0 1,1 0,-1 0,0 0,0 0,0 0,1 0,-1 0,0 0,0 0,1 0,-1 0,0 0,0 0,0 0,1 0,-1 0,0 1,0-1,0 0,1 0,-1 0,0 0,0 0,0 0,0 0,1 1,-1-1,0 0,0 0,1 12,-6 13,-11 8,-1 1,-27 36,-4 10,-89 205,19-19,108-243,2-2,-1-1,-1 0,-23 34,26-49,6-11,7-14,9-7,2 2,0-1,2 2,0 1,27-25,-15 15,37-41,138-158,-188 209,-1 0,21-40,-32 50,0-1,0 1,-1-1,-1 0,0-1,2-21,-5 34,-1 0,1 1,-1-1,0 0,0 0,0 1,0-1,0 0,-1 0,1 0,0 1,-1-1,1 0,-1 1,0-1,1 0,-1 1,0-1,0 1,0-1,0 1,0-1,-1 1,1 0,-2-2,1 3,0-1,0 1,0-1,0 1,0 0,0 0,0 0,0 0,0 0,0 0,0 1,0-1,0 1,1-1,-1 1,0 0,0-1,0 1,0 0,1 0,-4 3,-11 7,0 2,0 0,1 0,1 2,1-1,-22 31,12-9,1 0,-21 50,25-48,5-13,-15 45,21-45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26:53.27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3367 187,'-7'1,"1"-1,-1 1,1 0,-1 1,1-1,0 1,0 1,0-1,0 1,0 0,-7 6,-6 4,-32 31,25-20,-8 4,-1-1,-1-2,-44 22,-125 52,155-76,-891 357,650-282,146-51,40-5,97-39,-2 0,9-6,15-10,45-22,108-48,72-11,-118 48,18-9,445-160,-438 172,162-55,-250 76,-2-3,0-2,61-41,-110 63,-4 2,1 1,0-1,0 1,0 0,1 0,7-3,-11 5,-1 0,0 0,0 0,1 0,-1 0,0 0,0 0,1 0,-1 0,0 0,0 0,1 0,-1 0,0 0,0 0,1 0,-1 0,0 1,0-1,1 0,-1 0,0 0,0 0,0 0,1 1,-1-1,0 0,0 0,0 0,0 1,1-1,-1 0,0 0,0 0,0 1,0-1,0 0,0 0,0 1,0-1,0 0,0 0,0 1,0-1,-2 13,-4-1,-1-1,0 0,0 0,-1-1,0 0,-1 0,0-1,-1 0,-14 11,20-18,-64 53,-129 78,-91 26,-230 91,-236 130,734-368,20-12,0 0,0 0,0 0,0 1,0-1,0 0,-1 0,1 0,0 0,0 0,0 0,0 0,0 0,0 0,0 0,0 0,0 1,0-1,0 0,0 0,0 0,0 0,0 0,0 0,0 0,0 0,0 0,0 1,0-1,0 0,0 0,0 0,0 0,0 0,0 0,0 0,0 0,0 1,0-1,0 0,0 0,0 0,0 0,0 0,0 0,0 0,0 0,0 0,1 0,-1 0,0 1,0-1,0 0,0 0,0 0,0 0,0 0,0 0,1 0,-1 0,11 2,16-3,217-24,-162 14,378-73,-3-31,-415 104,319-84,881-230,-441 106,235-61,-778 214,-137 37,91-24,-149 34,70-31,-113 39,-21 9,-11 4,-27 11,-52 24,-189 99,103-48,-742 338,218-69,460-229,-203 131,400-228,-86 62,106-74,0 2,-42 47,49-46,-2-2,-1 0,0-1,-1-1,-36 23,-13 6,2 2,2 4,3 2,-99 112,155-159,5-5,0 0,0 0,0 0,0 0,-1-1,1 1,-1-1,0 0,1 0,-1 0,0 0,-4 2,7-4,0 0,-1 0,1 0,0 0,0 0,0 0,-1 0,1-1,0 1,0 0,0 0,0 0,0 0,-1 0,1 0,0 0,0 0,0-1,0 1,0 0,0 0,-1 0,1 0,0 0,0-1,0 1,0 0,0 0,0 0,0 0,0-1,0 1,0 0,0 0,0 0,0 0,0-1,0 1,0 0,3-12,10-13,15-13,1 1,3 1,45-41,-56 57,595-504,-451 391,-134 109,340-283,-26-25,-341 329,-1 0,0-1,0 0,0 0,-1 1,0-2,4-7,-5 11,-1 1,0-1,0 1,0-1,0 1,0-1,0 1,0-1,0 0,0 1,0-1,0 1,0-1,-1 1,1-1,0 1,0-1,-1 1,1-1,0 1,-1-1,1 1,0-1,-1 1,1 0,0-1,-2 0,0 0,0 0,0 1,0-1,0 0,0 1,0-1,-1 1,1 0,0 0,0 0,-4 0,-44 3,-81 15,-471 139,-219 127,17 40,676-272,-324 149,21 36,415-228,33-19,40-21,84-32,-50 24,-10 3,518-216,289-59,6 34,-717 223,559-165,69-21,-764 227,-41 13,0 0,0 0,0 0,-1 0,1-1,0 1,0 0,0 0,0 0,0 0,0 0,0 0,0 0,0 0,0 0,0 0,0-1,0 1,0 0,0 0,0 0,0 0,0 0,0 0,0 0,0 0,0 0,0-1,0 1,0 0,0 0,0 0,1 0,-1 0,0 0,0 0,0 0,0 0,0 0,0 0,0 0,0 0,0-1,0 1,0 0,0 0,1 0,-1 0,0 0,0 0,0 0,0 0,0 0,0 0,0 0,0 0,0 0,1 0,-15-1,-25 3,-31 10,-111 35,134-34,-875 287,-509 327,1374-597,-262 139,18 16,286-175,-62 48,70-52,0 1,1-1,-1 1,1 1,1-1,0 1,-8 15,12-22,1 0,-1 0,1 1,-1-1,1 0,-1 1,1-1,0 0,0 1,-1-1,1 1,0-1,0 0,0 1,1-1,-1 1,0-1,1 0,-1 1,0-1,1 0,1 3,-1-3,0 0,1 1,-1-1,0 0,1 0,-1 0,1 0,0 0,-1 0,1-1,0 1,0-1,-1 1,5 0,2 0,1 0,-1-1,1 0,-1-1,1 1,8-3,374-115,-175 46,724-202,9 44,-832 206,-157 35,-8 5,-100 25,-60 17,-47 14,-493 141,-483 168,872-256,52-16,63-21,180-65,-175 69,220-84,9-5,-1 1,1 1,0 0,1 0,0 1,-15 12,24-18,0 0,0 0,0 0,1-1,-1 1,0 0,0 0,0 0,1 0,-1 0,0 0,0 0,0 1,1-1,-1 0,0 0,0 0,0 0,1 0,-1 0,0 0,0 0,0 0,0 0,1 1,-1-1,0 0,0 0,0 0,0 0,0 1,1-1,-1 0,0 0,0 0,0 1,0-1,0 0,0 0,0 0,0 1,0-1,0 0,0 0,0 0,0 1,0-1,0 0,0 0,0 0,0 1,0-1,0 0,0 0,0 0,0 1,-1-1,1 0,0 0,0 0,0 0,0 1,0-1,-1 0,1 0,20-2,29-9,55-21,-19 4,530-162,-300 94,942-312,165-17,-993 306,-57 16,-60 15,-68 20,151-42,-359 98,-33 9,-8 2,-20 0,-49 6,-472 83,9 45,-529 222,-97 162,1139-505,-184 93,159-77,-89 68,136-95,0 1,0-1,0 1,0 0,0 0,0-1,1 1,-1 0,0 1,1-1,0 0,0 0,-1 1,0 3,2-6,0 1,0-1,0 1,0-1,1 1,-1-1,0 1,0-1,0 1,0-1,1 0,-1 1,0-1,1 1,-1-1,0 0,1 1,-1-1,0 0,1 1,-1-1,1 0,-1 0,0 1,1-1,0 0,25 5,273-18,-261 10,547-79,1-45,192-33,-774 160,-13 4,-30 7,-94 24,-70 19,-749 209,-82 60,29 64,976-374,-248 117,239-109,0 2,2 1,0 2,-53 51,83-71,-1 0,1 1,1 0,-1 0,1 0,-6 14,10-20,1 0,-1 0,1 0,0 0,0 0,-1 0,1 1,0-1,0 0,0 0,0 0,0 1,1-1,-1 0,0 0,0 0,1 0,-1 0,1 0,0 2,1-1,0 0,-1-1,1 1,0-1,0 0,0 1,0-1,0 0,0 0,0 0,0-1,1 1,-1 0,4 0,7 1,0 0,0-1,0-1,26-1,56-14,-76 11,132-28,151-55,147-74,-323 114,266-95,605-184,-666 221,-229 73,1259-418,-1127 366,49-25,-261 100,-8 4,0-1,0 0,22-15,-31 16,-8 2,-15 5,-105 21,-411 127,390-104,-694 236,13 43,479-168,15 23,320-174,6-4,1 1,0-1,0 1,1 0,-1 0,0 0,1 0,-6 8,8-11,1 1,0-1,0 1,-1-1,1 1,0-1,0 1,-1-1,1 1,0-1,0 1,0 0,0-1,0 1,0-1,0 1,0 0,0-1,0 1,0-1,1 1,-1-1,0 1,0-1,0 1,1-1,-1 1,0-1,1 1,-1-1,0 1,1-1,-1 1,1-1,-1 0,1 1,-1-1,0 0,1 1,0-1,-1 0,1 0,0 1,2 0,0 0,0 0,0 0,0-1,0 1,0-1,5 0,8-1,-1-1,27-6,-21 4,390-98,2-21,35-10,402-96,-805 217,517-139,2 32,-510 112,-45 9,-14 3,-30 14,0-2,-39 13,54-22,-440 156,280-103,-292 99,-341 121,15 25,-481 282,1265-581,-171 93,147-72,31-19,9-5,17-6,-16 1,102-23,-2-5,106-44,-71 23,677-223,-449 162,-350 107,1240-366,100-26,-1030 300,-255 74,-51 16,-19 5,-4 1,-33 7,-459 126,349-91,-741 219,15 26,522-155,242-85,-110 63,211-106,0 0,1 0,-1 1,1 0,-9 8,14-12,1-1,0 0,0 1,-1-1,1 1,0-1,0 0,-1 1,1-1,0 1,0-1,0 1,0-1,0 0,0 1,0-1,0 1,0-1,0 1,0-1,0 1,0-1,0 1,0-1,0 0,1 1,-1-1,0 1,0-1,1 0,-1 1,0-1,0 1,1-1,-1 0,0 1,1-1,-1 0,0 0,1 1,-1-1,1 0,-1 0,0 0,1 1,-1-1,1 0,-1 0,1 0,-1 0,1 0,-1 0,1 0,11 2,-1-1,1 0,0-1,-1 0,1-1,0 0,-1-1,17-4,5 0,791-170,-823 176,948-210,-344 80,120-25,-450 97,225-53,-441 103,-87 18,0-1,-35 6,6-3,-121 32,-77 22,-66 22,-90 32,-53 19,-668 215,252-78,458-145,66-14,71-19,72-21,181-65,-30 11,-61 32,105-44,18-11,0 0,0 1,0-1,0 0,0 0,0 0,0 0,0 0,-1 0,1 0,0 0,0 0,0 0,0 1,0-1,0 0,0 0,0 0,0 0,0 0,0 0,0 1,0-1,0 0,0 0,0 0,0 0,0 0,0 0,0 1,0-1,0 0,0 0,0 0,0 0,0 0,0 0,0 0,0 1,0-1,0 0,0 0,1 0,-1 0,0 0,0 0,0 0,0 0,0 0,0 0,0 0,0 1,1-1,-1 0,0 0,0 0,31 0,36-8,102-25,-65 10,859-151,60-13,-777 136,737-143,-933 185,27-5,84-3,-147 18,-16 3,-24 8,-121 43,-1388 510,692-252,824-305,5-3,-1 1,2 0,-23 14,35-19,0-1,0 1,0-1,0 1,0-1,1 1,-1 0,0-1,0 1,1 0,-1 0,0-1,1 1,-1 0,0 0,1 0,0 0,-1 0,1 0,-1 0,1 0,0 0,0 0,0 0,-1 0,1 0,0 0,0 0,0 0,1 0,-1 0,0 0,0 0,0 0,1 0,-1 0,1 0,-1 0,1 0,-1 0,1-1,-1 1,1 0,0 0,-1 0,2 0,2 2,-1 0,1 0,0-1,0 0,0 0,1 0,-1 0,9 2,14 1,1-2,-1-1,47-2,-35-1,532-24,-334-10,434-121,-572 126,194-52,-252 75,-30 7,-9 3,-20 9,-30 9,-77 21,104-35,-678 229,376-117,-881 365,-155 167,1156-542,-34 19,194-102,37-20,11-6,24-8,41-17,-31 10,834-283,-674 233,649-202,260-119,-988 340,169-90,-246 109,-36 21,-27 15,-89 58,29-16,29-20,0 3,-61 54,92-69,18-14,6-5,13-7,-16 7,470-181,-348 140,691-220,-287 82,-509 172,-14 6,0-1,0 1,-1 0,1-1,-1 0,1 0,-1 0,1 0,-1-1,0 1,4-5,-8 4,-6 2,-16 3,-37 9,35-6,-725 176,2 32,538-152,-921 292,913-278,194-69,25-9,7-7,13-12,67-60,3 3,163-108,361-143,30 49,-309 139,-131 53,-176 72,-29 17,0 0,0 0,0 0,1 0,-1 0,0 0,0 0,0 0,0 0,0 0,0 0,1 0,-1 0,0 0,0 0,0-1,0 1,0 0,0 0,0 0,0 0,0 0,0 0,1-1,-1 1,0 0,0 0,0 0,0 0,0 0,0 0,0-1,0 1,0 0,0 0,0 0,0 0,0 0,0-1,0 1,0 0,-1 0,1 0,0 0,0 0,0 0,0-1,0 1,0 0,-17 0,-176 39,-870 262,668-166,12 27,268-93,90-52,0-1,-1-1,-43 17,65-30,0-1,0 0,-1 1,1-1,0-1,0 1,-1-1,1 1,0-1,-1 0,-4-2,8 2,1 0,0 0,0 0,-1 0,1 0,0 0,0-1,-1 1,1 0,0 0,0 0,0 0,-1-1,1 1,0 0,0 0,0-1,0 1,0 0,-1 0,1-1,0 1,0 0,0-1,0 1,0 0,0 0,0-1,0 1,0 0,0-1,0 1,0 0,0 0,0-1,0 1,0 0,0-1,1 1,-1 0,0 0,0-1,0 1,0 0,1-1,10-11,15-8,1 1,1 2,0 1,46-20,20-10,77-57,-98 58,-35 21,-37 23,1 0,-1 0,0 0,0 0,0 0,0 0,0 0,0 0,0 0,-1-1,2-1,-2 2,0 1,0-1,0 1,0 0,0-1,0 1,-1-1,1 1,0-1,0 1,0 0,-1-1,1 1,0-1,0 1,-1 0,1-1,0 1,-1 0,1-1,0 1,-1 0,1 0,-1-1,1 1,0 0,-1 0,1 0,-1 0,1 0,-1-1,1 1,0 0,-1 0,1 0,-1 0,1 0,-1 0,1 0,-1 0,0 1,-20-1,-1 0,1 2,-30 6,35-6,-545 125,429-93,-941 298,668-180,537-216,-14 5,266-94,-263 109,1039-343,-1141 383,-44 10,-371 90,-451 147,691-195,115-36,-98 33,114-35,0 0,1 2,-25 16,47-27,0 0,1 0,-1 0,1 1,-1-1,1 0,0 1,0-1,-1 1,1 0,0-1,0 1,0 2,0-4,1 1,0-1,0 0,0 1,0-1,0 0,0 1,0-1,0 0,0 1,0-1,0 1,1-1,-1 0,0 1,0-1,0 0,0 1,1-1,-1 0,0 1,0-1,0 0,1 0,-1 1,16 3,-5-4,0-1,0 0,14-4,5-1,673-100,3 21,-661 80,833-70,-840 72,-18 2,0 0,0 1,0 1,21 3,-40-4,0 0,-1 0,1 0,0 1,0-1,-1 0,1 0,0 0,-1 1,1-1,0 0,-1 1,1-1,0 1,-1-1,1 1,-1-1,1 1,-1 0,0-1,0 0,0 1,0-1,0 0,0 1,0-1,0 0,-1 1,1-1,0 0,0 0,0 1,-1-1,1 0,0 1,0-1,-1 0,1 0,0 0,0 1,-1-1,1 0,0 0,-1 0,1 1,-32 11,-1170 331,-43 34,1141-341,3 5,-129 71,219-106,9-5,-1 0,0 0,1 1,-1-1,1 1,-1-1,1 1,0 0,-1 0,1 0,0 0,0 0,0 0,-1 4,3-5,0-1,0 0,0 1,1-1,-1 1,0-1,1 0,-1 1,0-1,1 0,-1 1,0-1,1 0,-1 0,0 1,1-1,-1 0,1 0,-1 0,1 0,-1 0,1 1,-1-1,0 0,1 0,-1 0,1 0,-1 0,1 0,-1 0,1-1,-1 1,1 0,0 0,19-4,87-33,16-4,-75 28,601-134,-582 136,255-54,-299 58,-1 0,33-6,-39 14,-23 6,-33 12,-473 172,340-131,79-28,2-2,-160 78,212-83,48-29,1 0,0 1,11-3,3-2,104-34,177-63,63-24,177-67,-440 157,235-100,-303 120,-36 19,1 0,-1-1,0 1,0 0,1 0,-1 0,0 0,0 0,0-1,1 1,-1 0,0 0,0 0,0-1,1 1,-1 0,0 0,0-1,0 1,0 0,0 0,0-1,0 1,1 0,-1-1,0 1,0 0,0 0,0-1,0 1,0 0,0 0,0-1,-1 1,1 0,0-1,0 1,0 0,0 0,0-1,0 1,0 0,-1 0,1-1,0 1,0 0,0 0,-1 0,1-1,0 1,0 0,0 0,-1 0,1 0,0 0,-1-1,1 1,0 0,0 0,-1 0,1 0,0 0,0 0,-1 0,1 0,-22-3,22 3,-48-2,-1 2,-73 11,-97 27,198-34,-86 21,-118 46,147-44,-139 56,216-82,0 0,-1-1,1 1,0-1,-1 0,1 1,0-1,-1 0,1 0,0 0,-1 0,1 0,-1 0,1 0,0-1,-1 1,1 0,0-1,-1 1,-1-2,3 1,-1 1,0-1,1 0,-1 0,1 0,-1 0,1 0,-1 0,1 0,0 0,-1 0,1 0,0 0,0 0,0 0,0 0,0 0,0 0,0 0,0-2,2-4,-1 0,1 0,0-1,1 1,7-13,-2 7,0-1,1 1,1 1,20-20,51-39,-61 56,-1-1,0 0,-1-2,-1 0,-1-1,15-23,-28 38,-1 1,-1-1,1 0,0 1,-1-1,0 0,0 0,0 0,0 0,-1 0,1 0,-1 0,0 0,-1-5,1 7,-1-1,0 0,0 1,0-1,0 1,0-1,-1 1,1 0,-1 0,1-1,-1 1,0 0,0 0,0 1,0-1,0 0,-1 1,1-1,0 1,-1 0,-3-2,-9-2,1 1,-1 0,0 1,0 0,0 2,-16-1,21 2,-73-3,-127 13,-81 26,56 1,-413 122,587-139,2 2,-78 40,130-57,4-5,0 1,1 1,-1-1,1 0,0 1,-1-1,1 1,0-1,0 1,0 0,0 0,0 0,1 0,-3 3,13-6,196-72,211-34,-179 49,972-233,-10 3,-1167 280,8-2,58-22,-96 32,-1-1,1 1,-1-1,1 1,-1-1,1 0,-1 0,0 0,1 0,-1 0,0 0,0 0,1 0,0-2,-3 3,1-1,-1 0,1 1,-1-1,1 0,-1 1,0-1,1 1,-1-1,0 1,1-1,-1 1,0 0,0-1,1 1,-1 0,0-1,0 1,0 0,1 0,-1 0,0 0,0 0,0 0,-1 0,-18-2,0 0,-1 2,1 0,-28 5,16-3,-858 122,-19 91,30 85,703-219,139-59,31-15,10-2,9-2,-1-1,1 0,0-1,-1-1,19-1,-6 1,607-35,6-41,-280 32,1543-129,-1367 132,-313 23,515-47,-691 60,108-9,-135 15,-18-1,0 0,0 0,0 0,0 0,0 0,0 0,0 0,0 0,0 0,0 0,0 0,0 1,0-1,0 0,0 0,0 0,0 0,0 0,0 0,0 0,0 0,0 0,0 0,0 0,0 0,0 1,0-1,0 0,0 0,0 0,0 0,0 0,0 0,0 0,0 0,0 0,0 0,1 0,-1 0,0 0,0 0,0 0,0 0,0 0,0 0,0 0,0 1,0-1,0 0,0 0,0 0,1 0,-1 0,0 0,0 0,0 0,0 0,0-1,0 1,0 0,0 0,0 0,0 0,0 0,0 0,1 0,-30 9,-192 49,22 1,-53 17,-895 297,14 48,898-325,190-78,-320 143,318-134,36-16,11-11,0 0,0 0,0 0,0 0,0 0,0 1,0-1,0 0,0 0,0 0,0 0,0 1,0-1,0 0,0 0,0 0,0 0,0 0,0 1,0-1,0 0,0 0,1 0,-1 0,0 0,0 0,0 1,0-1,0 0,0 0,0 0,1 0,-1 0,0 0,0 0,0 0,0 0,0 0,1 0,-1 0,0 0,26 1,-25-1,271-31,2-24,-225 45,557-145,-470 112,429-136,-12-20,-485 171,70-38,-116 51,-22 15,0 0,0-1,0 1,1 0,-1 0,0 0,0 0,0 0,0 0,0-1,1 1,-1 0,0 0,0 0,0 0,0-1,0 1,0 0,0 0,0 0,0 0,0-1,0 1,0 0,0 0,0 0,0-1,0 1,0 0,0 0,0 0,0 0,0-1,0 1,0 0,0 0,0 0,0 0,0-1,-1 1,1 0,0 0,0 0,0 0,0 0,0-1,-1 1,1 0,0 0,0 0,0 0,0 0,-1 0,1 0,0 0,0 0,0 0,0 0,-1 0,1 0,-15 0,-61 19,-119 46,77-23,78-29,-757 265,493-165,296-110,-9 3,27-12,45-21,90-31,77-12,-216 68,648-182,-309 86,340-103,-353 80,-286 101,-34 12,-13 4,-21 3,-146 14,-267 56,-152 75,498-121,-526 170,550-168,42-20,22-5,1 0,0-1,0 1,0 0,0 0,0 0,0 0,0 0,0-1,0 1,0 0,-1 0,1 0,0-1,0 1,0 0,0 0,0 0,0 0,0-1,0 1,0 0,0 0,0 0,1 0,-1-1,0 1,0 0,0 0,0 0,0 0,0-1,0 1,0 0,0 0,1 0,-1 0,0 0,0 0,0-1,0 1,0 0,1 0,-1 0,0 0,0 0,0 0,0 0,1 0,-1 0,34-24,363-191,-327 177,284-162,-15-20,-337 218,109-86,-101 79,0-1,-1 0,-1 0,1-1,-2 0,1-1,-1 1,5-14,-11 22,0 1,0 0,0-1,-1 1,1-1,0 0,-1 1,0-1,0 1,0-1,0 0,0 1,0-1,-1 1,1-1,-1 0,-1-4,0 5,1 0,-1 0,1 0,-1 0,0 0,0 0,0 1,0-1,0 1,0-1,0 1,-1 0,1 0,0 0,-4-1,-9-2,-1 1,1 1,-1 0,-31 1,26 1,-557 30,493-23,-454 62,10 28,321-50,-53 10,257-57,0 2,-1-1,1-1,0 1,0 0,-1-1,1 0,0 0,0 0,-1-1,1 0,0 1,0-1,-6-3,9 4,1 0,-1-1,1 1,-1-1,1 1,-1-1,1 1,-1-1,1 1,0-1,-1 0,1 1,0-1,0 1,-1-1,1 0,0 1,0-1,0 0,0 1,0-1,0 0,0 1,0-1,0 0,0 1,0-1,1-1,8-18,-7 17,7-11,1 0,0 0,2 1,-1 0,20-16,76-52,170-80,17 21,-187 91,146-69,846-409,-1081 518,-3 2,-1 0,0 0,-1-1,1-1,-2 0,1-1,13-15,-24 24,-1 0,0-1,1 0,-1 1,0-1,0 0,0 0,0 0,0 0,0 0,0 0,-1 0,1 0,-1 0,1 0,-1 0,0 0,0 0,0 0,0 0,0 0,0-1,-1 1,1 0,-1 0,0 0,1 0,-1 0,0 0,0 1,-2-4,-1 1,1 1,-1-1,0 1,0 0,-1 0,1 0,-1 1,1 0,-1-1,0 2,-9-4,-21-2,0 0,0 2,-65 0,73 4,-229 1,-397 50,-241 107,459-48,-504 196,899-290,-117 51,142-58,-1 0,2 2,-1 0,1 0,1 2,0 0,-16 18,28-29,-1 0,1 1,0-1,0 1,0 0,0-1,0 1,0 0,0-1,0 1,1 0,-1 0,1 0,-1 3,1-4,0 0,1-1,-1 1,0-1,0 1,1 0,-1-1,1 1,-1-1,0 1,1-1,-1 0,1 1,-1-1,1 1,-1-1,1 0,-1 1,1-1,0 0,-1 0,1 1,-1-1,1 0,0 0,-1 0,1 0,1 0,8 0,1 0,-1-1,1 0,17-4,214-54,-29 7,59-15,-265 65,1178-285,155-16,-942 212,-56 15,-66 16,70-15,-295 65,-36 8,-1 0,0-1,18-7,-32 10,0 0,0 0,-1 0,1 0,0 0,0 0,0 0,0 0,0 0,0 0,0 0,0 0,0 0,0 0,0 0,0 0,0-1,0 1,0 0,0 0,0 0,0 0,0 0,0 0,0 0,0 0,0 0,0 0,0 0,0 0,0 0,0 0,0 0,0 0,0 0,0 0,0 0,0 0,0-1,0 1,0 0,0 0,0 0,0 0,0 0,0 0,0 0,0 0,0 0,-12-1,-154 5,-382 45,1 41,-706 168,191 9,26 75,437-86,576-245,16-8,1 0,-1 1,1-1,0 1,-8 7,38-12,92-34,-22 5,280-82,-52 14,-291 89,617-196,-393 103,-231 89,-24 13,0-1,0 1,0 0,0 0,0 0,0 0,1 0,-1-1,0 1,0 0,0 0,0 0,0-1,0 1,0 0,0 0,0 0,0 0,0-1,0 1,0 0,0 0,0 0,0-1,0 1,0 0,0 0,0 0,0 0,0-1,-1 1,1 0,0 0,0 0,0 0,0-1,0 1,0 0,-1 0,1 0,0 0,0 0,0 0,0 0,0 0,-1-1,1 1,0 0,0 0,0 0,-1 0,1 0,0 0,0 0,-1 0,-6-1,0 1,0-1,0 1,0 1,0 0,-8 1,-187 38,116-22,-719 145,-141 53,-47 42,993-258,-209 58,160-42,1 2,-48 26,116-57,5-5,29-15,123-45,-158 71,23-10,1084-421,-638 267,201-73,-14-20,-446 157,-222 103,0 0,0 0,0 0,-1-1,1 0,-1 0,0 0,0-1,-1 0,8-11,-13 17,1-1,-1 0,1 0,-1 0,0 0,0 1,1-1,-1 0,0 0,0 0,0 0,0 0,0 0,0 0,0 0,0 0,0 0,0 1,-1-1,1 0,0 0,-1 0,1 0,-1 0,1 1,0-1,-1 0,0 0,1 1,-1-1,1 0,-1 1,0-1,0 1,1-1,-1 1,0-1,0 1,0-1,-1 1,-4-3,0 1,-1 0,1 1,-11-2,11 2,-88-8,-146 2,169 7,-482 28,401-8,-238 61,321-58,48-15,0-1,-1-2,-28 5,49-9,-1-1,1 0,0 1,-1-1,1 0,-1 0,1 0,0 0,-1-1,1 1,0 0,-1 0,1-1,0 1,-2-2,3 2,-1 0,1-1,0 1,0-1,0 1,0-1,0 1,0-1,1 1,-1 0,0-1,0 1,0-1,0 1,0 0,1-1,-1 1,0-1,0 1,1 0,-1-1,0 1,1 0,-1-1,0 1,1 0,-1 0,0-1,1 1,6-6,1 1,-1 0,14-6,215-87,-117 50,349-112,-65 26,-402 134,0 0,0 0,0 0,0-1,0 1,0 0,-1-1,1 1,0-1,0 1,0-1,-1 1,1-1,0 1,-1-1,1 0,1-1,-22-1,-10 2,1 2,-1 1,-31 7,42-7,-936 165,-494 184,884-159,546-184,15-6,0 0,1-1,-1 1,-1 0,1-1,0 0,0 0,0 0,-1-1,-5 1,9-2,1 1,0 0,0 0,0 0,0-1,0 1,0 0,0 0,-1-1,1 1,0 0,0 0,0 0,0-1,0 1,0 0,0 0,0-1,0 1,0 0,0 0,0-1,1 1,-1 0,0 0,0 0,0-1,0 1,0 0,0 0,0-1,1 1,-1 0,0 0,0 0,0 0,1 0,-1-1,0 1,0 0,0 0,1 0,-1 0,0 0,0 0,0 0,1 0,-1-1,15-9,9-5,1 2,1 1,0 1,38-11,115-21,-127 33,883-198,442-51,-1092 208,-236 42,472-102,-500 103,-22 7,0 1,0-1,0 1,0 0,0-1,0 1,0 0,0-1,0 1,0 0,0 0,0 0,0 0,0 0,0 0,-2 1,-56 0,-82 11,53-2,-652 83,565-60,2 7,-204 78,284-84,3 5,1 4,-142 91,178-98,7-5,-79 67,122-94,0 0,0 0,0 0,1 0,-1 0,1 1,0-1,0 1,1-1,-1 1,1 0,0 0,0 6,0-9,1 0,0 1,0-1,0 0,0 1,0-1,0 0,1 1,-1-1,1 0,-1 1,1-1,0 0,0 0,0 0,0 0,0 0,1 0,-1 0,1 0,-1 0,1-1,0 1,-1-1,1 1,0-1,0 1,0-1,3 1,10 2,1 0,-1-2,1 0,-1 0,1-1,25-3,274-34,-174 15,424-68,-81 10,-223 49,-81 10,-176 20,9-1,0 0,-1-1,0 0,1-1,-1 0,0-1,0-1,17-9,-28 14,0-1,1 1,-1-1,0 0,0 0,0 0,0 1,0-1,-1 0,1 0,0 0,0 0,-1-1,1 1,0 0,-1 0,1 0,-1 0,0-1,1 1,-1 0,0-2,0 1,-1 1,1-1,-1 1,1 0,-1-1,0 1,0 0,0 0,0-1,0 1,0 0,0 0,0 0,0 0,-1 0,1 1,0-1,0 0,-2 0,-11-5,1 0,-1 1,0 1,-1 0,1 1,-1 1,1 0,-19 0,5 0,-65-3,1 4,-153 17,-186 51,392-60,-880 194,17 59,309-37,580-217,-6 2,0 1,-30 20,39-20,11-6,18-7,23-11,47-8,-21 5,-16 4,926-243,202 25,-411 74,-735 148,-119 26,-81 22,-180 46,243-53,-130 56,152-49,47-21,0-1,0-1,-1-2,-40 8,72-20,0 0,0-1,0 1,0-1,0 0,0 0,0 0,0-1,-5 0,8 1,0-1,-1 1,1 0,0 0,0 0,0 0,-1 0,1 0,0-1,0 1,0 0,0 0,0 0,-1 0,1-1,0 1,0 0,0 0,0 0,0-1,0 1,0 0,0 0,0 0,0-1,0 1,0 0,0 0,0-1,0 1,0 0,0 0,0 0,0-1,0 1,0 0,0 0,0 0,0-1,1 1,14-15,68-35,1 2,133-52,312-91,17 38,-467 131,435-105,157-43,-666 169,24-7,0-1,0-1,46-24,-73 33,0 0,0-1,-1 1,1 0,0-1,0 1,-1-1,1 1,-1-1,1 0,1-3,-3 4,0 0,0 0,0 1,0-1,0 0,0 0,0 0,0 1,0-1,-1 0,1 0,0 0,-1 1,1-1,0 0,-1 1,1-1,-1 0,1 1,-1-1,1 0,-1 1,1-1,-1 1,0-1,1 1,-1-1,0 1,0 0,1-1,-1 1,0 0,0 0,1-1,-3 1,-9-5,-1 1,-1 0,1 1,-19-2,-77-4,-83 9,-59 13,-793 82,-277 92,702-46,555-119,112-55,-33 21,1 0,33-16,10 3,108-29,-88 30,186-59,496-141,84 49,-650 138,-168 31,-26 4,-15 2,-112 8,-211 43,-123 56,450-104,-476 147,12 33,345-132,-102 42,-501 182,708-267,11-3,-1-1,0 0,0-1,-20 2,33-5,0 0,0 0,0 0,-1 0,1 0,0 0,0 0,0 0,0-1,0 1,0 0,0-1,0 1,0-1,0 1,-2-2,3 2,0-1,-1 0,1 0,0 1,-1-1,1 0,0 0,0 1,0-1,0 0,0 0,0 1,0-1,0 0,0 0,0 0,0 1,0-1,0 0,1 0,-1 1,0-1,1 0,-1 1,1-2,6-11,1 0,0 1,0 0,1 1,1 0,0 0,1 1,20-15,112-70,12 8,211-87,182-36,-91 28,-453 181,67-36,-64 33,0-1,0 0,-1 0,0 0,0-1,10-12,-15 18,0-1,-1 0,1 0,0 0,0 0,-1 0,1 0,-1 0,1 0,-1 0,1 0,-1 0,0 0,1-1,-1 1,0 0,0 0,0 0,0 0,0-1,0 1,0 0,0 0,0 0,-1 0,1-1,0 1,-1 0,1 0,-1 0,0 0,1 0,-1 0,0 0,1 0,-1 0,0 1,0-1,0 0,0 0,0 1,0-1,0 0,0 1,0-1,-1 0,-7-2,1 0,-1 1,1 0,-1 0,-12-1,-103-5,-149 11,210-1,-428 39,458-35,-75 7,75-15,32 2,1 0,0 0,-1 0,1 0,-1 0,1 0,-1 0,1 0,0 0,-1 0,1 0,-1 0,1 0,0 0,-1-1,1 1,-1 0,1 0,0 0,-1-1,1 1,0 0,-1-1,1 1,0 0,0-1,-1 1,1 0,0-1,0 1,0 0,-1-1,1 1,0-1,0 1,0 0,0-1,0 1,0-1,0 1,0-1,0 1,0 0,0-1,0 1,0-1,0 1,0-1,0 1,1 0,-1-1,0 1,0 0,0-1,1 1,-1 0,0-1,0 1,1 0,-1-1,0 1,1-1,7-5,1-1,-1 1,1 1,0-1,0 2,18-8,-5 3,384-153,7 28,-390 127,34-11,323-96,2 20,-364 91,-33 2,-782 89,676-71,-590 102,15 58,652-164,18-6,1 0,0 2,0 1,1 1,-39 24,103-48,212-82,4 25,524-135,287-71,-881 235,-151 32,-33 6,-10 0,-15 0,-289 11,186-1,-185 14,-422 85,322-10,13 41,361-120,27-11,9-2,24-5,121-35,-113 27,985-242,14 47,-229 64,-149 27,314-57,485-90,-516 41,-810 182,-251 80,-36 4,-67 20,-104 31,-72 21,-832 254,937-282,-2154 732,2117-692,65-16,150-61,2 6,-118 79,225-131,-55 41,61-43,1-1,0 1,0 1,1-1,0 1,0 0,-5 10,9-16,1 0,-1-1,0 1,1 0,0 0,-1 0,1 0,0 0,-1 0,1 0,0 0,0 0,0 0,0 0,0 0,0 0,0 0,0 0,0 0,1 0,-1 0,0 0,0 0,1-1,-1 1,1 0,-1 0,1 0,-1 0,1 0,0-1,-1 1,1 0,0-1,0 1,-1 0,1-1,0 1,0-1,0 1,0-1,0 0,0 1,-1-1,1 0,0 0,0 1,2-1,6 1,0 0,0 0,0-1,12-1,-12 1,41-4,-1-3,0-2,50-16,-31 8,235-59,140-32,493-74,-640 127,713-120,-260 61,-244 38,-266 41,-339 36,-624 113,-261 124,-690 250,1113-285,541-192,42-15,801-248,-141 40,742-184,-451 147,-851 215,-115 32,1 0,-1 0,0-1,0 0,0-1,0 1,5-5,-10 8,-1-1,1 1,-1 0,0-1,1 1,-1 0,0-1,1 1,-1 0,0-1,0 1,0-1,1 1,-1-1,0 1,0 0,0-1,0 1,0-1,0 1,0-1,0 1,0-1,0 1,0-1,0 1,0-1,0 1,0 0,0-1,0 1,-1-1,1 1,0-1,0 1,0 0,-1-1,1 1,0 0,-1-1,1 1,0 0,-1-1,1 1,0 0,-1 0,1-1,-1 1,1 0,-1 0,1 0,0-1,-1 1,1 0,-1 0,1 0,-1 0,0 0,-11-3,-1 1,1 0,-22-1,-108 0,-159 15,-146 39,-641 137,-477 218,1189-282,336-108,32-11,11-4,15-3,124-39,-48 12,1296-343,-177 126,451 67,-1600 174,218-6,-245 14,-37-3,1 0,-1 0,0 0,0 0,0 0,0 0,1 0,-1 0,0 0,0 0,0 0,1 0,-1 0,0 0,0 0,0 0,1 0,-1 0,0 0,0 0,0 0,0 0,1 0,-1 0,0 0,0 0,0 1,0-1,0 0,1 0,-1 0,0 0,0 0,0 1,0-1,0 0,0 0,0 0,0 0,1 1,-1-1,0 0,0 0,0 0,0 1,0-1,0 0,0 0,0 0,0 1,0-1,0 0,0 0,-1 0,1 0,0 1,0-1,0 0,0 0,0 0,0 0,0 1,0-1,-1 0,1 0,0 0,0 0,-8 5,0-1,0 0,-1 0,1-1,-1 0,-11 1,9-1,-493 170,429-140,-96 55,145-71,0 0,1 2,0 1,2 1,0 1,-31 40,39-42,2 0,0 2,1-1,2 2,0-1,-8 27,3-7,7-23,2 1,-7 26,12-41,0 1,0-1,1 0,0 1,0-1,0 1,1-1,-1 0,1 1,1-1,-1 0,1 0,4 9,-4-10,1 0,0 0,0-1,1 1,-1-1,1 0,-1 0,1 0,0-1,0 1,0-1,1 0,-1 0,0 0,7 1,7 2,0-1,27 3,84 1,20 3,-145-11,-1 0,1 1,0 0,0 0,-1 0,1 0,-1 0,1 1,-1-1,6 5,-8-6,-1 1,0-1,1 1,-1-1,0 1,0-1,1 1,-1-1,0 0,0 1,0-1,0 1,0-1,0 1,0-1,0 1,0-1,0 1,0 0,0-1,0 1,0-1,0 0,0 1,0-1,-1 1,1-1,-1 1,0 2,-1-1,0 1,0-1,0 0,0 0,-1 0,-4 3,-14 9,-2-2,1-1,-2 0,1-2,-28 7,25-7,-149 48,-735 225,717-223,-743 254,633-208,257-89,-135 53,176-67,-38 20,41-20,0-1,0 0,0 1,1 0,-1-1,0 1,1 0,-1 0,1 0,-1 0,1 0,0 0,0 0,-2 5,3-7,0 1,0-1,0 1,0-1,0 1,0-1,0 1,0-1,0 1,0 0,0-1,0 1,0-1,1 1,-1-1,0 1,0-1,1 1,-1-1,0 0,1 1,-1-1,0 1,1-1,-1 0,1 1,-1-1,0 0,1 1,-1-1,1 0,-1 0,1 1,-1-1,1 0,-1 0,2 0,10 2,-1-1,1 0,0-1,0 0,0-1,0 0,17-5,-10 3,1462-276,-1470 276,463-90,-465 92,8-2,0 0,0 2,1 0,-1 0,26 4,-23 4,-20-7,0 0,1 1,-1-1,0 0,0 0,0 0,0 0,1 1,-1-1,0 0,0 0,0 1,0-1,0 0,0 0,1 1,-1-1,0 0,0 0,0 1,0-1,0 0,0 0,0 1,0-1,0 0,0 0,0 1,-1-1,1 0,0 0,0 0,0 1,0-1,0 0,-1 1,-1 1,0 0,0-1,-1 1,1 0,-1-1,1 0,-1 1,1-1,-6 1,-86 26,-1-5,-100 12,48-10,60-8,0 4,1 3,1 4,-142 69,223-95,0 0,0 0,0 1,0-1,-6 7,10-9,0 0,0 0,0 0,0 0,0 0,0 0,-1 1,1-1,0 0,0 0,0 0,0 1,0-1,0 0,0 0,0 0,0 0,0 1,0-1,0 0,0 0,0 0,0 1,0-1,0 0,0 0,0 0,0 0,0 1,0-1,0 0,1 0,-1 0,0 0,0 1,0-1,0 0,0 0,0 0,1 0,-1 0,0 0,0 1,20 2,10-3,1-1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26:06.620"/>
    </inkml:context>
    <inkml:brush xml:id="br0">
      <inkml:brushProperty name="width" value="0.2" units="cm"/>
      <inkml:brushProperty name="height" value="0.2" units="cm"/>
      <inkml:brushProperty name="color" value="#FF0066"/>
      <inkml:brushProperty name="ignorePressure" value="1"/>
    </inkml:brush>
  </inkml:definitions>
  <inkml:trace contextRef="#ctx0" brushRef="#br0">4603 3011,'-51'59,"7"-6,2-11,-1-1,-2-3,-53 35,-158 88,230-146,-1032 557,804-443,-493 252,16 19,707-386,-153 93,134-78,-71 62,151-114,-1 1,344-263,371-230,24 32,-134 84,-204 111,-24-32,-337 248,-3-3,108-146,-142 175,1 2,52-45,-82 80,27-30,-62 63,-58 57,-137 107,-114 43,86-84,-714 332,216-159,368-160,344-147,20-7,1 0,-1 0,-16 11,28-14,9-4,14-6,28-13,-7 2,134-46,43-18,-208 77,0 0,-1-1,1 0,-1-1,9-8,-18 14,1 0,-1 0,0-1,0 1,0 0,0-1,0 1,0-1,0 1,-1-1,1 1,0-4,-1 4,1 0,-1 1,0-1,-1 0,1 0,0 0,0 0,0 1,0-1,-1 0,1 0,0 0,-1 1,1-1,0 0,-1 1,1-1,-1 0,0 0,-2-2,-1 1,1-1,0 1,-1 0,0 0,1 0,-1 1,-7-3,-26-6,-1 2,-53-5,59 10,0-1,1-2,0-1,-60-22,87 27,0 0,0-1,0 1,0-1,0 0,1 0,-1 0,1 0,0 0,0-1,-4-5,6 7,0 0,0 0,0 0,0 0,0 0,1 0,-1-1,1 1,0 0,-1 0,1-1,0 1,0 0,0 0,1-1,-1 1,0 0,1 0,0 0,-1 0,1 0,0-1,0 1,0 1,2-3,1-1,0 0,0 0,1 0,-1 1,1-1,1 2,-1-1,0 0,8-3,57-23,-57 25,201-76,234-95,1396-746,-827 364,99-10,106-51,-936 471,-208 109,-188 92,-537 210,204-90,-554 293,56 106,-284 413,1151-919,-192 168,156-150,38-30,64-48,0 1,1 0,0 1,0 0,0 0,-9 17,14-21,9-12,16-20,114-102,-96 91,392-370,-18-15,300-430,-546 621,-161 220,22-38,-29 49,0-1,0 1,0-1,0 1,0-1,-1 1,1-1,-1 0,1 1,-1-1,0 0,0 1,0-1,0 0,-2-4,2 6,-1 0,0 0,1 0,-1 1,0-1,0 0,0 0,0 1,0-1,1 1,-1-1,0 0,0 1,0 0,-1-1,1 1,0 0,0-1,0 1,0 0,0 0,0 0,0 0,0 0,0 0,-1 0,1 1,-1-1,-30 5,1 2,0 0,0 2,-40 19,-125 53,-57 30,-793 417,244-29,31 40,314-215,94-83,347-231,26-15,20-14,6-1,119-75,12-21,43-38,672-506,-10 23,17 34,-628 443,-200 122,-43 21,-17 17,-1 0,0 0,0 0,0 0,0 0,0 0,0 0,0 0,0 0,0 0,0 0,0 0,0-1,0 1,0 0,0 0,0 0,0 0,0 0,0 0,0 0,0 0,0-1,0 1,0 0,0 0,0 0,0 0,0 0,0 0,0 0,0 0,0 0,0-1,0 1,0 0,0 0,0 0,0 0,0 0,0 0,0 0,0 0,0 0,-1 0,1 0,0 0,0 0,0-1,0 1,0 0,-13 2,-37 12,-73 30,-57 39,-104 60,6 13,7 13,-472 384,217-88,446-393,-44 42,-135 158,251-262,-13 16,20-25,0 1,0-1,1 0,-1 1,0-1,0 1,1-1,-1 1,1-1,0 1,-1 0,1-1,0 4,0-5,0 0,0 1,0-1,1 0,-1 0,0 1,0-1,0 0,1 0,-1 0,0 1,0-1,1 0,-1 0,0 0,1 0,-1 0,0 0,0 1,1-1,-1 0,0 0,1 0,-1 0,0 0,1 0,-1 0,0 0,0 0,1-1,-1 1,0 0,1 0,-1 0,0 0,0 0,1 0,-1-1,0 1,1 0,7-3,1-1,-1 1,0-2,0 1,0-1,13-10,8-6,237-176,-115 80,96-65,45-26,744-489,-706 494,-48 39,-54 37,37-14,-241 129,-11 4,-40 17,-307 121,2 25,269-126,-459 234,-570 385,971-568,-330 221,23 25,409-310,8-7,0 0,0 0,1 1,0 0,1 1,-15 23,23-34,1 1,-1-1,1 1,0-1,-1 1,1 0,0-1,0 1,-1-1,1 1,0 0,0-1,0 1,0 0,0-1,-1 1,1 0,1-1,-1 1,0 0,0-1,0 1,0 0,0-1,1 1,-1 0,0-1,0 1,1-1,-1 1,1 0,-1-1,0 1,1-1,-1 1,1-1,-1 0,1 1,0 0,2 0,0-1,0 1,0 0,0-1,0 0,-1 0,1 0,0 0,3 0,22-4,0-1,-1-2,0 0,40-17,237-111,1-22,-100 51,-68 36,931-452,-966 479,-64 30,-71 35,-607 347,620-357,-613 381,14 16,569-375,38-26,-296 211,277-191,28-22,10-7,83-44,-39 19,886-450,258-154,194-72,-1076 557,-244 118,-51 25,-18 2,0 1,0-1,0 0,0 0,0 0,0 1,0-1,0 0,0 0,0 0,0 1,0-1,0 0,0 0,0 1,0-1,0 0,0 0,0 0,0 1,0-1,0 0,0 0,0 1,0-1,-1 0,1 0,0 0,0 0,0 1,0-1,0 0,-1 0,1 0,0 0,-1 1,-26 22,-11 2,-2-1,-50 23,60-32,-143 70,-364 178,3 24,-460 331,989-615,-353 248,348-243,3-3,0 0,1 1,0 0,-1 0,2 0,-1 1,1 0,-5 8,9-7,7-8,11-9,661-397,-526 319,-108 61,-34 17,-25 13,-197 99,87-40,-490 246,11 29,-23 71,556-363,42-31,29-15,0 0,0 0,-1 0,1 0,0 0,0 0,0 0,0 0,0 0,0 0,0 0,0 0,0 0,0 0,-1 0,1 0,0 0,0 0,0 0,0 0,0 0,0 0,0 0,0 0,0-1,0 1,0 0,0 0,0 0,0 0,0 0,0 0,-1 0,1 0,0 0,0 0,0 0,0-1,0 1,0 0,0 0,0 0,0 0,0 0,0 0,0 0,0 0,0 0,1 0,-1-1,0 1,0 0,0 0,0 0,0 0,0 0,0 0,0 0,0 0,0 0,0 0,0 0,0 0,0 0,0 0,0-1,1 1,10-14,41-37,1 3,88-60,-86 67,328-243,260-196,-19-18,-575 457,32-26,123-131,-198 191,21-26,-25 31,-1 0,0-1,0 1,1 0,-2 0,1-1,0 1,0-1,-1 1,1-1,-1 1,1-4,-1 5,-1 1,1-1,0 0,0 1,0-1,-1 0,1 1,0-1,-1 0,1 1,0-1,-1 1,1-1,-1 0,1 1,-1-1,1 1,-1-1,1 1,-1 0,0-1,1 1,-1 0,1-1,-1 1,0 0,1 0,-1-1,0 1,-1 0,-24-1,24 1,-21 1,0 2,-1 0,-28 9,-69 27,96-29,-359 133,214-77,-581 257,469-195,223-104,37-18,22-6,1 0,-1 0,0 0,0 0,0 0,0 0,0 0,0 0,0 0,0 0,0 0,0 0,0 0,0 0,0 0,0 0,0 0,0 0,0-1,0 1,0 0,0 0,0 0,0 0,0 0,0 0,0 0,0 0,0 0,0 0,0 0,0 0,0 0,0 0,0 0,0-1,0 1,0 0,0 0,0 0,0 0,0 0,0 0,0 0,0 0,0 0,0 0,0 0,0 0,0 0,0 0,0 0,0 0,0 0,-1 0,1 0,0 0,0 0,0 0,0 0,0 0,0 0,0 0,0 0,0 0,0 0,0 0,0 0,11-10,121-89,181-154,429-336,305-176,-711 532,-48 34,-67 44,-203 142,216-168,-231 178,3-2,0 0,-1-1,0 0,0 0,5-7,-10 12,1 0,-1 0,1 0,-1 0,0 0,1 0,-1 0,0 0,1 0,-1 0,0 0,0 0,0 0,0 0,0 0,0 0,-1 0,1-1,0 1,-1 0,1 0,0 0,-1 0,1 1,-1-1,1 0,-1 0,0 0,1 0,-1 0,0 1,0-1,1 0,-1 1,0-1,0 0,0 1,0-1,0 1,0-1,0 1,-1 0,-6-4,-1 1,1 0,-1 1,0 0,1 1,-16-1,-61 2,62 1,-90 7,-134 27,33 7,-286 98,-192 130,-396 305,1061-559,-174 107,147-86,-74 66,121-96,-34 33,39-38,0 1,0 0,0-1,0 1,0 0,1 0,0 0,-1 0,1 0,0 0,0 1,0 5,1-8,0 0,0 0,0 0,0 0,1 0,-1 0,0 0,0 0,1 0,-1 0,1 0,-1 0,1-1,-1 1,1 0,0 0,-1 0,1-1,0 1,0 0,0-1,-1 1,1-1,0 1,0-1,0 1,0-1,0 0,0 1,0-1,2 1,34 1,-34-2,25-2,-1-2,1 0,-1-2,36-13,-61 18,342-119,-217 72,541-207,199-72,-645 249,-190 65,-29 11,-18 8,-180 84,9 2,-48 27,-834 450,15 50,-3 90,1044-700,-46 34,-90 84,141-120,0 1,1 0,-8 10,13-17,0 1,1-1,-1 0,0 1,0-1,1 0,-1 1,1-1,0 1,-1-1,1 1,0-1,0 1,0-1,0 1,0-1,0 1,0-1,0 1,1-1,-1 1,1-1,-1 1,1-1,-1 1,1-1,1 2,0-1,0 0,0 0,0-1,1 1,-1 0,0-1,1 0,-1 0,1 0,0 0,-1 0,1 0,0 0,4 0,44 1,-38-2,26-2,1-2,-1-1,0-3,41-12,406-134,-10-33,722-381,-1183 560,498-282,-493 274,-22 16,-10 5,-231 109,132-65,-698 340,244-59,438-244,3 4,-137 131,255-215,-66 67,63-63,1 1,0 0,0 1,1-1,-6 16,12-25,0 0,0 0,0 0,1 1,-1-1,0 0,1 0,0 0,-1 1,1-1,0 0,0 1,1-1,-1 0,1 3,-1-4,1 0,-1 0,1 0,-1-1,1 1,0 0,0 0,-1 0,1-1,0 1,0-1,0 1,0 0,-1-1,1 1,0-1,0 0,0 1,0-1,0 0,0 0,0 1,2-1,5 0,1-1,-1 0,0 0,0 0,0-1,0 0,12-6,54-21,75-44,36-29,57-31,69-30,830-440,133-70,-1200 633,-64 31,-10 9,0 0,0 0,0 0,0-1,0 1,0 0,0 0,0 0,0 0,0 0,0-1,0 1,0 0,0 0,0 0,0 0,0 0,0 0,0 0,-1-1,1 1,0 0,0 0,0 0,0 0,0 0,0 0,0 0,-1 0,1 0,0 0,0 0,0 0,0 0,0 0,0 0,-1 0,1 0,0 0,0 0,0 0,0 0,0 0,-1 0,1 0,0 0,0 0,0 0,-10 1,-1 1,1 0,-11 4,-384 132,-12 34,-628 323,-202 185,1215-662,-211 121,177-101,-34 19,-146 111,236-160,0 0,-13 16,22-23,0 0,0 1,0-1,0 0,0 1,0-1,1 1,-1-1,0 1,1 0,-1 2,1-3,0-1,0 0,0 1,1-1,-1 1,0-1,0 1,0-1,1 1,-1-1,0 0,0 1,1-1,-1 0,0 1,1-1,-1 0,1 1,-1-1,0 0,1 0,-1 1,1-1,-1 0,1 0,-1 0,0 0,1 0,-1 1,1-1,-1 0,1 0,-1 0,1 0,-1 0,1-1,-1 1,1 0,-1 0,1 0,9-1,1-1,-1 0,0-1,0 0,16-7,51-28,-55 27,715-362,-439 225,-81 43,735-369,-654 318,724-371,-596 317,-42 26,-51 31,-54 31,-61 34,-199 81,218-78,-180 73,-41 12,-16 1,0-1,0 0,0 0,1 0,-1 0,0 0,0 0,0 0,0 0,0 0,1 0,-1 1,0-1,0 0,0 0,0 0,0 0,0 0,0 1,0-1,1 0,-1 0,0 0,0 0,0 1,0-1,0 0,0 0,0 0,0 0,0 1,0-1,0 0,0 0,0 0,0 0,0 1,-1-1,1 0,-1 2,-1 0,1 0,-1 0,0 0,0 0,1-1,-1 1,-3 1,-26 19,-60 30,54-32,-126 66,-86 46,-64 36,-76 50,-44 33,-971 632,628-347,35 32,520-377,69-39,70-55,72-83,0 0,1 1,1 0,-11 25,18-37,0 0,-1-1,1 1,0 0,1 0,-1 0,0 0,1 0,0 0,0 0,0 0,0 0,0 0,0 0,1 0,0 0,-1 0,1 0,0 0,1 0,-1-1,0 1,1 0,3 4,-1-4,0 0,0 0,1 0,-1 0,1-1,0 1,0-1,0 0,0-1,0 1,0-1,10 1,11 0,1-1,0 0,-1-3,1 0,45-10,-65 11,123-26,150-52,-2-15,719-322,-932 387,362-161,562-244,-757 337,-197 82,203-77,-195 81,-34 12,-21 10,-111 59,67-41,-189 101,-416 232,-459 352,399-194,713-514,-19 14,0 2,-37 40,62-60,-1 0,1 1,0-1,1 1,-1-1,0 1,1 0,-1 0,1 0,0 0,-1 6,2-9,0 1,0-1,0 1,0 0,0-1,0 1,0-1,0 1,0-1,1 1,-1-1,0 1,1-1,-1 1,0-1,0 1,1-1,-1 0,1 1,-1-1,1 1,-1-1,1 1,1 0,0-1,0 1,0 0,0-1,0 1,0-1,0 0,0 0,0 0,2 0,14-1,0-1,0-1,0 0,25-9,-17 4,342-121,-7-31,-294 129,244-115,1132-525,-1396 649,288-137,-43 17,-52 23,-42 12,4-1,-193 103,1 1,19-6,-17 10,-13 6,-15 12,-22 15,-68 44,-61 27,-71 37,-88 50,-58 38,-1021 644,-230 237,1372-916,69-43,163-127,0-1,2 1,0 2,-48 57,76-82,0 1,0-1,-1 1,1-1,1 1,-1 0,0-1,0 1,0 0,1 0,-1 0,1 2,0-3,0-1,0 0,0 1,0-1,1 0,-1 1,0-1,0 0,0 0,1 1,-1-1,0 0,1 0,-1 1,0-1,0 0,1 0,-1 0,0 1,1-1,-1 0,0 0,1 0,-1 0,1 0,-1 0,0 0,1 0,-1 0,0 0,1 0,-1 0,1 0,-1 0,0 0,1 0,8-2,-1-1,1 1,-1-2,8-3,217-120,-173 91,173-103,179-111,140-83,559-323,-770 452,-40 18,-44 20,-55 24,-142 97,-2-3,60-64,-108 101,30-36,-38 45,0 0,0-1,-1 1,1-1,-1 0,0 1,1-1,-1 0,-1 0,1 0,0 1,-1-1,1 0,-1-6,0 8,-1-1,1 1,-1 0,1 0,-1 0,0 0,1 0,-1 0,0 0,0 0,1 0,-1 0,0 1,0-1,0 0,0 0,0 1,0-1,-1 1,1-1,0 1,0-1,0 1,0 0,-1-1,-1 1,-4-1,1 0,-1 1,1 0,-9 1,-3 1,1 1,-1 1,1 0,-33 13,-64 38,96-46,-608 339,509-277,-262 177,364-238,1 2,0 0,1 1,-13 15,20-17,9-9,16-9,174-101,-140 76,124-76,57-37,72-39,56-30,1029-555,-677 403,387-207,-761 382,-65 17,-68 24,-152 106,-1-1,67-75,-111 109,-1-1,14-21,-21 29,0 0,0-1,0 1,-1 0,1-1,-1 1,0-1,0 1,-1-1,1 0,-1-6,0 9,-1-1,1 1,-1-1,1 1,-1-1,0 1,0-1,0 1,0 0,-1-1,1 1,-1 0,1 0,-1 0,0 0,1 0,-1 1,0-1,0 0,0 1,-1-1,1 1,0 0,-5-2,-2 0,0 0,-1 1,1 0,0 1,-1-1,-9 2,-28-1,-88 13,-51 20,-49 21,4 10,-289 119,-417 242,650-281,44-17,147-76,-226 128,304-167,0 1,-30 28,45-36,13-8,20-14,-28 17,105-69,75-32,-121 70,555-306,45-24,185-84,-825 434,-50 27,-233 110,131-67,-125 62,-53 26,-820 448,-286 242,1174-679,66-30,141-101,0 2,2 1,-38 43,58-52,12-20,-1 0,1 1,0-1,0 1,0-1,-1 1,1-1,0 1,0-1,0 1,0-1,0 1,0-1,0 1,0-1,0 1,0-1,1 1,-1-1,0 2,2-2,-1 1,0 0,0-1,1 0,-1 1,1-1,-1 0,0 0,1 1,-1-1,1 0,-1-1,0 1,1 0,-1 0,0 0,1-1,-1 1,0-1,1 1,0-2,29-8,0-3,31-16,0-1,1016-458,256-56,-894 375,-47 19,-60 24,-75 26,34-18,-238 94,-188 64,-220 85,189-65,-154 60,-352 186,162-24,28 37,435-283,33-22,33-20,141-62,0-3,61-21,93-33,60-17,1313-429,-1350 468,-73 26,47-12,-270 80,-41 9,-8 3,-61 20,65-22,-649 195,-88 29,-759 345,-1 130,1085-481,70-24,76-32,75-34,-3 15,174-128,44-33,281-205,-173 131,133-97,499-362,-23-25,-641 496,115-98,-172 138,-40 38,1 1,0-1,-1 0,1 1,-1-1,1 0,-1 0,1 1,-1-1,0 0,1 0,-1 0,0 1,0-1,1 0,-1 0,0 0,0 0,0 0,0 0,0 0,0 1,0-1,0 0,-1-1,0 1,0 0,0 0,0 1,0-1,0 0,0 1,-1-1,1 1,0-1,0 1,-1 0,1 0,0-1,0 1,-1 0,1 0,0 0,-2 0,-30 3,1 0,0 3,-32 8,-288 94,-4 32,-366 184,23 52,646-344,-78 44,105-65,26-11,0 0,-1 0,1 0,0 0,0 0,-1 0,1 0,0 0,0 1,-1-1,1 0,0 0,0 0,-1 0,1 0,0-1,-1 1,1 0,0 0,0 0,-1 0,1 0,0 0,0 0,-1 0,1-1,0 1,0 0,-1 0,1 0,0 0,0-1,0 1,0 0,-1 0,1-1,1-2,0 0,0 1,0-1,1 0,-1 1,1-1,0 1,-1-1,1 1,0 0,0-1,3-1,28-28,64-46,238-146,23 18,-21 12,296-204,-40-44,-532 390,105-116,-158 159,29-41,-35 47,0 1,-1-1,1 0,-1 0,0 1,0-1,0 0,0 0,0 0,-1-1,0 1,1 0,-1 0,-1-6,1 8,0 0,-1-1,1 1,-1 0,0 0,1-1,-1 1,0 0,0 0,1 0,-1 0,0 0,0 0,0 0,0 0,-1 1,1-1,0 0,0 1,0-1,-1 0,-1 0,-3 0,0-1,0 1,0 0,-8 0,-26 1,1 1,0 2,0 2,-70 18,34-1,-107 46,-363 202,25 41,476-284,2 2,-41 36,77-60,0 1,1 0,0-1,-7 11,12-15,-1-1,1 1,-1 0,1-1,0 1,-1 0,1-1,0 1,-1 0,1-1,0 1,0 0,0 0,0-1,0 1,0 0,0 0,0-1,0 1,0 0,0-1,0 1,0 0,0 0,1-1,-1 1,0 0,1 0,0 0,0 0,1-1,-1 1,0-1,0 0,0 1,1-1,-1 0,0 0,0 0,0 1,1-1,-1 0,0-1,0 1,1 0,1-1,23-5,41-16,-29 9,992-379,-116 41,-617 260,-281 87,-16 4,0 0,0 0,0 0,0 0,0 0,0 0,0 0,0 1,0-1,0 0,0 0,0 0,0 0,0 0,0 0,0 0,0 0,-25 8,-821 304,18 66,710-321,-432 215,19 24,326-159,71-47,167-122,20-11,2 2,108-61,-101 65,174-101,48-22,734-419,-141 87,-711 401,-122 67,-19 12,-2-1,0-1,-1-1,25-21,-46 36,-1-1,1 0,0 1,0-1,-1 0,1 1,-1-1,1 0,-1 1,1-1,-1 0,1 0,-1 0,1 0,-1 0,0 1,0-1,0 0,1 0,-1-1,0 1,-1 1,1 0,0-1,-1 1,1-1,-1 1,1 0,0-1,-1 1,1 0,-1-1,1 1,-1 0,1 0,-1-1,1 1,-1 0,1 0,-1 0,0 0,1 0,-1 0,0 0,-42 3,-6 7,-80 26,-50 32,165-63,-250 108,-254 152,-213 202,730-466,-243 183,203-150,2 2,2 2,-52 66,80-91,0 0,1 0,0 1,1 0,-11 30,17-40,-1 1,1 0,0 0,1 0,-1 0,1 0,0 0,0 0,1 0,-1 0,1 0,0 0,1 0,-1 0,1 0,0 0,0-1,0 1,1-1,0 0,-1 0,5 5,2-1,-1 0,1-1,0 1,0-2,1 0,0 0,0 0,19 6,13 2,42 9,-78-21,562 87,-263-51,-217-25,124 23,-203-34,0 0,0 0,-1 1,1 1,14 8,-22-12,1 1,-1 0,1 0,-1 1,0-1,0 0,1 0,-1 1,0-1,0 1,0-1,0 1,-1-1,1 1,0-1,-1 1,1 0,-1-1,1 1,-1 0,0 0,0-1,0 1,0 0,0 0,0-1,0 1,0 0,-1 0,1-1,-1 1,1 0,-1-1,0 1,0-1,0 1,-1 2,-10 11,0 0,0 0,-2-1,1-1,-31 22,-243 167,-24-14,192-118,-189 110,-201 123,21 32,444-302,-101 83,118-92,1 1,-44 56,63-72,1 1,0 0,0 0,1 0,-8 22,12-30,0 0,1 0,-1 0,1 0,-1 0,1 0,0 1,0-1,0 0,0 0,0 0,0 0,1 0,-1 0,1 0,-1 0,1 0,0 0,0 0,0 0,0 0,0 0,0-1,1 1,-1 0,0-1,1 1,-1-1,1 0,0 1,-1-1,1 0,0 0,0 0,0 0,0 0,0 0,0-1,0 1,2 0,4 0,0 0,0 0,-1-1,1 0,0 0,0-1,0 0,-1 0,14-5,50-16,78-35,808-389,-874 405,1097-562,-49-34,-844 457,-69 30,-144 98,103-93,-170 138,32-35,-38 40,1 0,-1 0,0 0,1 0,-1 0,0 0,0 0,-1-1,1 1,0 0,-1-1,1 1,-1 0,0-1,0 1,0 0,0-1,-1-2,1 4,0 0,-1 0,1 0,-1 0,1 0,-1 0,0 0,1 1,-1-1,0 0,0 0,1 0,-1 1,0-1,0 1,0-1,0 1,0-1,0 1,0-1,0 1,0 0,0-1,0 1,0 0,0 0,-2 0,-21 0,1 0,-1 2,1 1,0 1,-30 8,30-7,-161 42,3 7,-251 112,-330 203,563-268,-330 181,35 40,427-271,-121 120,182-164,1-3,0 1,1-1,-1 1,1 0,0 1,1-1,-1 1,1-1,0 1,-3 11,6-16,0 0,0 0,0 0,0 0,0 0,0 0,0-1,0 1,0 0,1 0,-1 0,0 0,1 0,-1-1,0 1,1 0,-1 0,1-1,0 1,-1 0,1-1,0 1,-1 0,1-1,0 1,-1-1,1 1,0-1,0 0,0 1,0-1,-1 0,1 1,0-1,0 0,0 0,0 0,0 0,0 0,0 0,-1 0,3 0,5 0,0-1,1 0,14-3,29-9,98-39,54-41,-124 55,1085-536,-726 352,-182 91,-44 21,-128 64,100-49,-145 78,-33 16,-24 10,-83 38,-61 33,-43 21,-312 161,-842 479,501-223,774-462,2-3,-88 76,130-92,37-35,0 0,0-1,1 1,-1 0,1 0,0 0,-1 0,1 0,0 0,0 0,0 0,1 1,-1-1,0 0,1 1,-1 2,2-4,-1-1,1 1,-1-1,1 1,-1-1,1 1,-1-1,1 0,0 1,-1-1,1 1,0-1,-1 0,1 0,0 1,0-1,-1 0,1 0,0 0,-1 0,1 0,0 0,0 0,-1 0,1 0,0 0,0-1,-1 1,1 0,0 0,0-1,22-4,1-1,-1-1,29-13,-13 5,604-249,-358 143,1051-403,-487 197,-647 249,-188 71,-24 7,-35 10,-572 186,510-157,-669 266,738-289,-496 230,17 26,301-134,203-133,23-14,8-2,1 0,25-9,-15 7,719-317,415-176,-478 206,-526 227,-139 65,-37 14,-739 287,165-18,331-151,-645 320,639-298,-320 233,574-370,-36 26,-50 46,82-60,13-14,6-7,84-58,765-402,535-195,-1341 632,-23 12,31-13,-102 56,-198 84,127-64,-802 434,35 69,252-167,604-373,22-11,1 0,-1 0,1 0,0 1,0 0,0 0,-9 10,16-10,8-4,4-3,0 0,0 0,0-1,0-1,20-9,0 1,351-151,-5-21,-355 173,281-140,1067-531,-1079 536,-209 105,241-123,-21-12,-292 169,10-6,-1-1,19-17,-74 51,-522 306,504-297,-46 26,-665 344,659-345,-136 93,219-137,22-10,0 0,-1 0,1 0,0 0,-1 0,1 0,-1 0,1 0,0 0,-1 0,1 0,0 0,-1 0,1 0,-1 0,1-1,0 1,-1 0,1 0,0 0,-1-1,1 1,0 0,0 0,-1-1,1 1,0 0,-1-1,1-1,0 0,0 1,0-1,0 0,0 0,1 1,-1-1,1 0,-1 1,1-1,-1 0,1 1,0-1,0 0,0 1,0 0,0-1,0 1,2-3,12-11,0 0,1 0,27-19,230-145,25 16,943-440,-1189 578,-38 16,-14 9,0 0,0 0,0 0,0 0,0 0,1 0,-1 0,0 0,0 0,0 0,0 0,0 0,0 0,0 0,0 0,0 0,0 0,0-1,0 1,0 0,0 0,0 0,0 0,0 0,0 0,0 0,0 0,0 0,0 0,0 0,0 0,0-1,0 1,0 0,0 0,0 0,0 0,0 0,0 0,0 0,0 0,0 0,0 0,0 0,0 0,0 0,0 0,-1-1,1 1,0 0,0 0,0 0,0 0,0 0,0 0,0 0,0 0,0 0,0 0,0 0,0 0,0 0,-1 0,1 0,0 0,0 0,0 0,0 0,0 0,-27 3,-192 52,132-31,-562 174,-99 82,30 54,490-202,180-100,1 1,-59 57,103-87,-1 0,0 1,0-1,0 1,1 0,-1 0,1 1,0-1,0 1,1-1,-1 1,-3 9,6-13,0 0,0-1,0 1,0 0,0-1,0 1,0 0,0 0,0-1,0 1,1 0,-1-1,0 1,0 0,1-1,-1 1,0 0,1-1,-1 1,0-1,1 1,-1-1,1 1,-1-1,1 1,-1-1,1 1,1 0,0 0,0-1,0 1,0 0,0-1,0 1,0-1,0 0,1 0,2 0,6-1,-1 0,19-5,1-4,0 0,-1-2,33-18,-4 2,841-372,1130-431,-1683 700,-60 25,-68 25,-73 24,-136 54,0-1,-1 0,0-1,0 0,13-10,-21 15,1-1,-1 1,0 0,1-1,-1 1,0 0,0-1,1 1,-1-1,0 1,0 0,1-1,-1 1,0-1,0 1,0-1,0 1,0-1,0 1,1-1,-1 1,0-1,-1 1,1 0,0-2,0 2,-1-1,1 1,-1-1,0 1,1-1,-1 1,0-1,1 1,-1 0,0-1,1 1,-1 0,0 0,0-1,0 1,1 0,-1 0,-1 0,-19-1,0 1,-25 3,-39 7,-93 21,-79 34,130-31,-939 269,-43 97,4 154,1004-496,-180 140,228-151,52-45,-1-1,1 1,-1 0,1-1,-1 1,1 0,0 0,0 0,0 0,0 0,-1 3,2-5,0 0,0 1,0-1,0 0,0 1,1-1,-1 0,0 1,0-1,0 0,0 1,1-1,-1 0,0 0,0 1,0-1,1 0,-1 0,0 1,1-1,-1 0,0 0,0 0,1 0,-1 1,0-1,1 0,-1 0,0 0,1 0,-1 0,0 0,1 0,-1 0,0 0,1 0,-1 0,1 0,-1 0,1 0,6-1,1-1,-1 1,0-1,1-1,12-6,192-103,-106 51,178-99,8 13,52-13,859-316,-1110 441,-93 35,1497-584,-1281 490,-189 82,186-92,-209 102,-1 0,1 0,-1 0,0-1,0 1,0-1,4-4,-7 7,0 0,0-1,0 1,1 0,-1 0,0-1,0 1,0 0,0-1,1 1,-1 0,0-1,0 1,0-1,0 1,0 0,0-1,0 1,0 0,0-1,0 1,0 0,0-1,0 1,-1 0,1-1,0 1,0 0,0-1,0 1,-1 0,1-1,0 1,0 0,-1 0,1-1,0 1,0 0,-1 0,1-1,0 1,-1 0,-5-2,1 1,-1 0,0 0,1 0,-1 1,0 0,0 0,-11 2,-87 13,-159 45,182-39,-1036 304,54 59,132 26,32 65,852-447,-54 29,81-50,20-8,0 0,0 0,1-1,-1 1,0 0,1 0,-1 0,1 0,-1 0,1 0,0 0,-1 0,1 0,0 1,1-2,36-46,78-74,60-34,-154 137,441-352,13 25,130-100,-41-34,-519 437,-3-2,58-78,-98 119,6-8,-1 0,6-14,-12 24,-1-1,0 1,0-1,0 1,-1-1,1 1,0-1,-1 1,0-1,0 0,0 1,0-1,0 1,0-1,0 0,-1 1,-1-4,2 5,-1 0,1 0,-1 0,0 0,0 0,1 0,-1 0,0 0,0 1,0-1,0 0,0 0,0 1,0-1,0 1,-1-1,1 1,0 0,0-1,0 1,0 0,-1 0,1-1,0 1,0 0,-2 1,-9-1,1 1,-1 0,1 1,-19 5,-57 21,65-20,-725 291,10 50,-496 322,953-495,-292 240,537-388,-24 17,3 3,-85 91,126-121,11-17,5-8,7-11,8-5,1 1,2 1,0 1,1 1,37-28,83-53,59-30,88-53,60-36,113-68,393-248,720-496,-1329 861,-153 105,97-92,-180 150,0-1,0 0,-1 0,0-1,7-12,-13 20,-1 0,1 0,0 0,-1 0,1-1,-1 1,0 0,1 0,-1 0,0 0,0-1,0 1,0 0,0 0,0-1,0 1,0 0,0 0,-1 0,1-1,0 1,-1 0,1 0,-1 0,1 0,-1 0,0 0,1 0,-1 0,0 0,0 0,1 0,-1 0,-1 0,-3-2,1 1,-1 0,1 0,-1 1,1-1,-1 1,0 0,-7 0,-32-3,0 2,-1 3,-82 10,-95 30,-53 27,-828 316,-219 251,906-404,-815 488,940-533,221-133,48-30,22-22,0-1,-1 0,1 0,0 0,0 1,0-1,-1 0,1 0,0 1,0-1,0 0,0 0,0 1,0-1,0 0,0 0,0 1,0-1,0 0,0 1,0-1,0 0,0 0,0 1,0-1,0 0,0 1,0-1,0 0,0 0,0 1,0-1,1 0,-1 0,0 1,0-1,0 0,0 0,1 0,-1 1,1-1,3 0,-1 0,1 0,0 0,0-1,0 1,0-1,0 0,0 0,0-1,-1 1,5-3,70-30,106-63,79-69,-260 164,390-258,545-339,-82 120,-816 458,-12 7,0-2,33-24,-54 31,-11 6,-3 4,1 0,0 0,0 0,-11 5,-222 85,-666 330,23 59,316-155,23 24,503-321,1 3,1 1,-40 45,154-152,4 2,88-60,-86 69,366-285,251-200,-19-15,-454 354,-219 202,2 0,-1-1,0 0,0 0,-1-1,0 0,0-1,9-21,-15 31,-1 0,0-1,1 1,-1-1,0 1,1 0,-1-1,0 1,0-1,0 1,-1-1,1 1,0 0,0-1,-1 1,1-1,-1 1,1 0,-1-1,1 1,-1 0,0 0,0 0,0-1,0 1,0 0,0 0,0 0,0 0,0 1,0-1,0 0,-1 0,1 1,-3-2,-3-1,0 1,-1 0,1 1,-1 0,-9-1,15 2,-68-4,0 3,0 3,-84 14,-203 57,160-13,-194 90,56-20,284-112,-65 14,111-30,-1-1,0 0,1-1,-1 1,0-1,-10-1,15 0,0 1,0 0,0 0,1 0,-1-1,0 1,0-1,1 1,-1 0,0-1,1 1,-1-1,0 1,1-1,-1 0,1 1,-1-1,1 0,-1 1,0-2,1 0,0 1,-1-1,1 1,0-1,0 0,0 1,0-1,1 1,-1-1,0 1,1-1,-1 1,0-1,2-2,5-10,1 0,0 1,0 0,2 0,19-20,-23 25,45-46,70-58,-89 84,131-114,523-409,-626 503,826-618,43 59,-902 589,-27 18,0 0,0 0,0 0,0 0,-1 0,1 0,0 0,0 0,0 0,0 0,-1 0,1 0,0 0,0 0,0 0,0 0,0 0,-1 0,1 0,0 0,0 0,0 0,0 0,0 0,0-1,-1 1,1 0,0 0,0 0,0 0,0 0,0 0,0 0,0-1,0 1,0 0,0 0,-1 0,1 0,0 0,0-1,0 1,0 0,0 0,0 0,0 0,0-1,0 1,0 0,0 0,0 0,0 0,1 0,-1-1,0 1,0 0,0 0,0 0,0 0,0 0,0 0,0-1,0 1,1 0,-11 0,1 0,0 1,0 0,-1 0,1 1,0 0,-11 5,0-1,-545 178,438-140,-1280 540,633-178,623-313,6 6,-264 234,388-313,7-8,2 0,-1 0,1 2,1-1,0 1,-12 22,22-34,0 1,0-1,0 0,0 0,1 1,-1-1,0 0,1 1,0-1,-1 3,2-4,-1-1,0 1,0 0,0-1,0 1,0-1,1 1,-1 0,0-1,0 1,1-1,-1 1,0-1,1 1,-1-1,1 1,-1-1,1 1,-1-1,1 0,-1 1,1-1,-1 0,1 1,0-1,3 1,0-1,1 0,-1 1,0-2,0 1,0 0,0-1,0 0,0 0,0 0,6-3,151-64,-139 58,146-68,45-29,-73 36,596-298,-617 311,342-169,-21-13,-326 165,-111 73,0-1,1 1,-1-1,0 0,0 1,0-2,-1 1,1 0,-1 0,1-1,-1 1,1-5,-3 7,0 1,0-1,0 1,0-1,0 1,0-1,0 1,0-1,0 1,0-1,0 1,-1-1,1 1,0-1,0 1,-1 0,1-1,0 1,-1-1,1 1,0 0,-1-1,1 1,-1 0,1-1,-1 1,1 0,-1 0,0-1,-2 0,0 0,-1 0,1 0,-1 1,1-1,-1 1,-3 0,-10 0,0 1,0 1,0 0,-24 7,-71 27,82-26,-1075 422,854-313,6 10,-295 207,504-311,-77 58,98-70,0 0,1 1,1 1,-21 28,31-38,-1 0,1 0,1 1,-1-1,1 0,0 1,0 0,1 0,-1-1,1 1,0 10,1-16,0 1,0-1,0 0,0 0,0 0,0 0,0 0,0 1,0-1,0 0,0 0,0 0,0 0,0 0,0 1,0-1,0 0,0 0,0 0,0 0,0 0,0 1,0-1,1 0,-1 0,0 0,0 0,0 0,0 0,0 0,0 0,0 1,1-1,-1 0,0 0,0 0,0 0,0 0,0 0,1 0,-1 0,0 0,0 0,0 0,0 0,1 0,-1 0,0 0,0 0,0 0,0 0,0 0,1 0,-1 0,0 0,0-1,0 1,0 0,69-34,105-39,-30 14,786-357,4-40,-884 430,-26 16,-1-2,-1-1,0-1,26-22,-39 25,-10 10,1 1,0 0,0-1,0 1,0 0,0 0,-1-1,1 1,0 0,0 0,0-1,-1 1,1 0,0 0,0-1,-1 1,1 0,0 0,0 0,-1 0,1 0,0-1,-1 1,1 0,0 0,-1 0,1 0,0 0,-1 0,1 0,0 0,-1 0,-9 0,-1-1,1 2,0-1,-1 2,-16 3,-71 21,86-22,-1162 416,637-184,22 41,404-207,-167 137,263-194,1 0,0 1,-12 16,18-13,8-17,0 0,0 1,0-1,0 0,0 0,0 1,0-1,0 0,0 0,0 0,1 1,-1-1,0 0,0 0,0 0,0 1,1-1,-1 0,0 0,0 0,0 0,1 1,-1-1,0 0,0 0,1 0,-1 0,0 0,0 0,1 0,-1 0,0 0,0 0,1 0,-1 0,4 0,0-1,0 1,0-1,0 0,0 0,4-2,24-11,0-1,-1-1,34-25,1-1,781-456,-846 497,144-93,-142 91,1 0,0 0,-1 0,0 0,6-8,-9 11,0-1,0 1,1 0,-1 0,0-1,0 1,0 0,0-1,0 1,0-1,1 1,-1 0,0-1,0 1,0 0,0-1,0 1,0 0,0-1,-1 1,1-1,0 1,0 0,0-1,0 1,0 0,-1-1,1 1,0 0,0 0,0-1,-1 1,1 0,0-1,0 1,-1 0,1 0,0 0,-1-1,1 1,0 0,-1 0,1 0,0 0,-1 0,1-1,0 1,-1 0,1 0,-1 0,1 0,0 0,-1 0,1 0,0 0,-1 1,0-1,-26 3,-72 20,-108 42,86-26,-27 13,2 6,-165 90,238-109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25:41.602"/>
    </inkml:context>
    <inkml:brush xml:id="br0">
      <inkml:brushProperty name="width" value="0.2" units="cm"/>
      <inkml:brushProperty name="height" value="0.2" units="cm"/>
      <inkml:brushProperty name="color" value="#5B2D90"/>
      <inkml:brushProperty name="ignorePressure" value="1"/>
    </inkml:brush>
  </inkml:definitions>
  <inkml:trace contextRef="#ctx0" brushRef="#br0">4765 1613,'-1060'498,"35"54,380-176,630-367,-93 58,95-58,1 0,0 1,1 1,0 0,-16 21,26-31,0 0,0 0,0 0,1 0,-1 0,1 0,-1 0,1 1,-1-1,1 0,0 0,-1 0,1 2,0-2,0-1,0 0,0 1,1-1,-1 0,0 0,0 1,0-1,0 0,1 0,-1 1,0-1,0 0,0 0,1 0,-1 1,0-1,1 0,-1 0,0 0,0 0,1 0,-1 1,0-1,1 0,-1 0,0 0,0 0,1 0,-1 0,0 0,1 0,-1 0,4-1,1 0,-1 0,0 0,0 0,0 0,-1-1,7-3,102-63,-99 60,279-165,-44 37,66-32,981-469,485-125,-1447 627,-65 21,100-58,-277 129,-33 17,-43 23,-18 11,-24 18,-6 1,-2-1,-1-2,-57 28,-90 41,-83 30,-59 30,-965 500,857-428,-517 274,574-284,68-28,69-36,-39 42,256-176,12-11,1 1,0 1,0 0,1 0,-9 10,43-29,101-71,175-101,-33 32,75-36,101-36,1125-498,-1058 509,-45 29,-57 24,-69 27,-70 26,-242 95,278-120,-291 123,0 1,-1-2,0 0,0-1,24-21,-39 31,0 0,-1-1,1 1,0 0,0 0,0 0,0 0,0 0,0 0,0 0,0 0,0 0,0 0,0 0,0 0,-1 0,1 0,0-1,0 1,0 0,0 0,0 0,0 0,0 0,0 0,0 0,0 0,0-1,0 1,0 0,0 0,0 0,0 0,0 0,0 0,0 0,0 0,0 0,0-1,0 1,1 0,-1 0,0 0,0 0,0 0,0 0,0 0,0 0,0 0,-16 6,-26 14,-240 106,-14-19,216-79,-228 82,-1488 651,1507-614,54-24,146-76,-203 116,285-159,-26 20,32-23,-1 0,1 0,0 0,0 1,0-1,0 0,0 1,0-1,0 0,0 1,0-1,1 1,-1 0,0-1,1 1,0-1,-1 4,1-5,0 1,0-1,0 1,1-1,-1 1,0-1,0 1,1-1,-1 0,0 1,0-1,1 1,-1-1,1 0,-1 1,0-1,1 0,-1 1,1-1,-1 0,1 0,-1 1,1-1,-1 0,1 0,-1 0,1 0,-1 0,1 1,-1-1,1 0,-1 0,1 0,-1 0,1-1,0 1,21-4,-3-2,0-1,32-19,2 0,345-116,-332 121,857-264,-646 200,-182 56,263-72,-291 90,-66 11,1 0,-1 0,0-1,1 1,-1 0,1 0,-1 0,0 1,1-1,-1 0,1 0,-1 1,0-1,1 1,-1-1,0 1,2 1,-3-2,1 1,-1-1,0 1,0 0,0-1,0 1,0-1,0 1,0 0,0-1,0 1,-1-1,1 1,0 0,0-1,0 1,-1-1,1 1,0-1,-1 1,1-1,0 1,-1-1,1 0,0 1,-1-1,0 1,-7 6,1 0,-1-1,-1 0,-9 5,-43 20,-2-3,-88 27,76-29,-924 353,188-64,647-249,-197 110,333-157,24-14,7-4,8-6,5-7,21-17,63-36,4 13,178-62,-191 80,215-76,59-11,420-122,266-88,-704 216,-263 91,-80 23,0 0,0 0,0 1,-1 0,1-1,6 2,-10-1,1 0,-1 0,0 0,1 0,-1 0,1 0,-1 0,0 0,1 0,-1 0,0 1,0-1,1 0,-1 0,0 0,1 1,-1-1,0 0,0 0,1 0,-1 1,0-1,0 0,0 1,1-1,-1 0,0 1,0-1,0 0,0 1,0-1,0 0,0 1,1-1,-1 0,0 1,0-1,-1 1,0 2,-1 1,-1-1,1 0,0 0,-1 0,0 0,0-1,0 1,0-1,0 0,0 1,-6 2,-184 89,161-79,-851 354,102-45,-238 149,1003-465,-186 96,164-78,33-17,10-7,16-6,261-94,-76 23,663-178,-664 198,908-210,-1032 253,-78 12,-1-1,0 1,1 0,-1 0,0 1,1-1,-1 0,0 1,1-1,-1 1,3 1,-5-2,1 0,-1 1,0-1,0 0,0 0,1 1,-1-1,0 0,0 0,0 1,0-1,0 0,1 0,-1 1,0-1,0 0,0 1,0-1,0 0,0 1,0-1,0 0,0 0,0 1,0-1,0 0,0 1,0-1,-1 1,-10 13,-10 2,-2-1,1-1,-2-1,-47 19,-653 253,533-213,-781 295,686-258,107-37,-195 108,356-170,8-5,0 0,1 0,0 1,0 0,0 1,1 0,0 0,-11 13,19-20,0 0,-1 0,1 0,0 1,0-1,0 0,0 0,0 0,-1 0,1 1,0-1,0 0,0 0,0 0,0 1,0-1,0 0,0 0,0 0,0 1,0-1,-1 0,1 0,0 1,1-1,-1 0,0 0,0 0,0 1,0-1,0 0,0 0,0 0,0 1,0-1,0 0,0 0,1 0,-1 1,0-1,0 0,0 0,0 0,0 0,1 0,-1 1,0-1,0 0,0 0,1 0,-1 0,0 0,0 0,0 0,1 0,-1 0,0 0,0 0,1 0,-1 0,0 0,0 0,1 0,8 0,1-2,-1 1,0-1,0 0,0-1,12-5,-18 7,129-47,141-48,-98 49,353-46,-483 89,-44 3,-1 1,1 0,-1 0,1 0,-1 0,1 0,0 0,-1 0,1 0,-1 0,1 0,-1 0,1 0,-1 0,1 0,0 0,-1 0,1 1,-1-1,1 0,-1 0,1 1,-1-1,0 0,1 1,-1-1,1 1,0 0,-17 13,5-7,-99 64,-113 36,173-84,-172 77,-359 146,-19 9,337-135,160-74,-31 14,-169 104,290-155,12-6,22-9,392-133,-302 104,179-53,915-271,662-148,-1836 499,235-48,-224 53,-41 3,-1 0,1 0,-1 0,1 0,-1 0,1 0,-1 0,1 1,-1-1,1 0,-1 0,1 0,-1 1,0-1,1 0,-1 1,1-1,-1 0,0 1,1-1,0 1,-1 0,0-1,0 1,0-1,-1 1,1 0,0-1,0 1,0 0,0-1,-1 1,1-1,0 1,-1-1,1 1,0 0,-1-1,1 0,-1 1,1-1,-1 1,0 0,-9 7,0 0,-1 0,0-1,0-1,-1 0,-18 7,7-3,-195 85,-32 15,-490 245,36 3,675-342,21-13,1 0,0 1,1 0,-1 0,1 0,-1 1,1 0,-7 8,13-13,0 0,0 0,0 0,0 1,0-1,0 0,-1 0,1 0,0 0,0 1,0-1,0 0,0 0,0 0,0 1,0-1,0 0,0 0,0 0,0 0,0 1,0-1,0 0,0 0,0 0,0 1,0-1,0 0,0 0,1 0,-1 0,0 1,0-1,0 0,0 0,0 0,0 0,1 1,8 2,13-2,-5-3,0-1,-1-1,0 0,0-1,0 0,-1-1,27-15,19-7,41-11,168-40,118-4,-309 68,654-135,-707 144,-15 3,1 1,-1 0,1 0,0 1,0 0,-1 1,1 1,14 2,-25-3,0 0,0 0,0 0,0 0,0 1,0-1,0 0,0 1,0-1,-1 1,1-1,0 1,0 0,0-1,-1 1,1 0,0-1,-1 1,1 0,-1 0,1-1,-1 1,1 0,0 1,-1 0,0-1,0 0,0 0,-1 0,1 1,0-1,-1 0,1 0,0 0,-1 0,1 0,-1 0,0 0,1 0,-1 0,0 0,-1 1,-3 4,-1 0,-1-1,1 0,-1 0,-10 6,-152 64,129-59,-1957 736,1960-740,27-9,0 0,0 0,0 1,1 0,-18 12,27-17,0 1,0 0,1 0,-1 0,0 0,0 0,0 1,0-1,0 0,1 0,-1 0,0 0,0 0,0 0,0 0,0 0,1 0,-1 0,0 0,0 0,0 0,0 1,0-1,0 0,0 0,1 0,-1 0,0 0,0 0,0 1,0-1,0 0,0 0,0 0,0 0,0 0,0 1,0-1,0 0,0 0,0 0,0 0,0 1,0-1,0 0,0 0,0 0,0 0,0 0,0 1,0-1,-1 0,1 0,0 0,0 0,0 0,0 0,0 1,10-2,0 0,0 0,0 0,14-6,-8 4,516-97,-351 69,67-12,685-104,-915 145,6-1,1 0,-1 2,27 2,-49-1,-1 0,1 0,-1 0,1 0,-1 0,1 0,-1 1,1-1,-1 1,1-1,-1 1,1 0,-1-1,1 1,-1 0,0 0,0 0,1 0,-1 0,1 2,-1-2,-1 0,0 0,0 0,0 0,0 0,0 0,0 0,-1 0,1 0,0 0,0 0,-1 0,1 0,-1 0,1 0,-1 0,1 0,-1 0,1-1,-1 1,0 0,1 0,-2 0,-6 7,0-1,-1 0,1-1,-2 0,-10 6,-186 75,-387 121,-213 83,793-286,-129 52,-159 89,284-137,-24 15,38-22,1 0,-1 0,1 0,0 0,-1 1,1-1,0 0,0 1,1 0,-3 3,4-6,0 0,0 1,0-1,0 0,0 1,0-1,0 0,0 0,0 1,0-1,0 0,0 1,0-1,0 0,0 1,0-1,0 0,0 0,1 1,-1-1,0 0,0 0,0 1,1-1,-1 0,0 0,0 0,0 1,1-1,-1 0,0 0,0 0,1 0,-1 1,0-1,1 0,-1 0,0 0,1 0,-1 0,0 0,0 0,1 0,-1 0,0 0,1 0,-1 0,0 0,1 0,-1 0,0 0,0 0,1-1,-1 1,1 0,21-4,161-57,-86 27,470-141,-387 122,257-100,-309 106,-110 41,-20 8,-31 13,-310 105,-12-17,67-21,-186 61,457-138,1 0,-1 0,0-1,0-1,-33 2,50-4,-1-1,1 0,-1 0,1 0,-1 0,1 0,-1 0,0 0,1 0,-1 0,1 0,-1 0,1 0,-1 0,1 0,-1-1,1 1,-1 0,1 0,-1-1,1 1,-1 0,1-1,-1 1,1 0,0-1,-1 1,1-1,0 1,-1-1,1 1,0 0,-1-1,1 1,0-1,0 0,0 0,0 0,1-1,-1 1,1-1,0 1,-1 0,1-1,0 1,0 0,0 0,0 0,0-1,3-1,13-9,1-1,0 2,1 0,26-10,301-119,-218 91,850-322,-795 301,-157 56,-26 13,0 1,0 0,0 0,0 0,0 0,0-1,0 1,0 0,0 0,0 0,0-1,0 1,0 0,0 0,0 0,0 0,0-1,0 1,0 0,-1 0,1 0,0 0,0-1,0 1,0 0,0 0,0 0,0 0,-1 0,1-1,0 1,0 0,0 0,0 0,-1 0,1 0,0 0,0 0,0 0,0 0,-1 0,1 0,0 0,0 0,0 0,0 0,-1 0,1 0,0 0,0 0,0 0,-1 0,1 0,0 0,0 0,0 0,0 0,-1 0,-58 4,-265 42,72-8,-847 152,1048-178,3-2,-61 22,106-31,14-5,24-12,20-28,-41 32,0 1,1 0,20-11,273-117,4 25,-301 110,587-193,-579 191,-4 1,-1 1,1 0,0 1,0 0,21 0,-29 6,-12 3,-18 4,0 0,-45 12,40-13,-1069 317,-285 79,1149-328,185-59,37-16,13-7,18-12,34-20,2 2,1 3,67-27,194-63,-222 87,58-21,227-86,-13-15,-319 133,69-43,-96 48,-22 19,1 0,-1 0,0-1,0 1,0 0,1 0,-1 0,0-1,0 1,0 0,0 0,0 0,1-1,-1 1,0 0,0 0,0-1,0 1,0 0,0 0,0-1,0 1,0 0,0 0,0-1,0 1,0 0,0 0,0-1,0 1,0 0,0 0,0-1,-1 1,1 0,0 0,0-1,0 1,0 0,-1 0,1 0,0-1,-5 0,1 1,-1-1,1 1,-1 0,1 0,-1 1,0-1,-8 3,-337 59,-72 12,-444 97,754-143,-160 32,271-60,1 0,0 0,0 0,0 1,-1-1,1 0,0 0,0 0,-1 0,1 0,0 0,0 0,0 0,-1 0,1 0,0 0,0 0,-1 0,1 0,0 0,0 0,0 0,-1 0,1 0,0-1,0 1,0 0,-1 0,1 0,0 0,0 0,0-1,-1 1,1 0,0 0,0 0,0-1,7-7,26-15,-21 15,82-58,-42 34,2 3,86-34,131-33,-115 43,702-253,-769 275,657-242,-731 267,12-4,0-2,40-23,-58 27,-13 5,-19 5,-4 6,-28 12,0 1,-261 67,190-57,-980 312,603-147,465-181,29-15,11-7,15-14,-12 16,2-3,1 0,0 1,0 0,0 0,17-10,55-23,-57 31,660-244,-475 184,858-289,13 30,-1015 311,76-24,-138 40,0 0,1 1,-1-1,0 0,0 0,0 0,0 0,0-1,-1 1,3-2,-4 2,0 1,0 0,0 0,0-1,0 1,0 0,0-1,0 1,0 0,0 0,0-1,0 1,-1 0,1 0,0-1,0 1,0 0,0 0,-1-1,1 1,0 0,0 0,-1 0,1 0,0-1,0 1,-1 0,1 0,0 0,-1 0,1 0,0 0,0 0,-1 0,1 0,0 0,-1 0,1 0,0 0,-1 0,-47-4,-976 37,507 19,-851 197,1160-189,165-44,31-8,20-6,21-6,39-12,98-37,-2 0,214-19,3 30,-369 41,45-3,-56 4,0 0,-1 0,1 0,0-1,0 1,0 0,0 1,0-1,-1 0,1 0,0 0,0 0,0 1,0-1,-1 0,1 1,0-1,0 1,1 0,-3 0,1 0,-1 0,1-1,-1 1,0 0,1 0,-1-1,0 1,1 0,-1-1,0 1,0-1,0 1,0-1,0 0,1 1,-3 0,-27 11,-1 0,-47 10,-333 78,-183 51,-469 173,1040-317,-20 7,1 1,-77 40,97-40,22-15,0 0,0 0,0 0,0 0,0 0,0 0,0 0,1 0,-1 0,0 0,0 0,0 0,0 0,0 0,0 0,0 0,0 0,0 0,0 0,0 0,0 0,1 0,-1 0,0 0,0 0,0 1,0-1,0 0,0 0,0 0,0 0,0 0,0 0,0 0,0 0,0 0,0 0,0 0,0 1,0-1,0 0,0 0,0 0,0 0,0 0,0 0,0 0,0 0,0 0,0 0,0 0,0 0,0 1,0-1,0 0,0 0,0 0,-1 0,1 0,0 0,0 0,0 0,0 0,0 0,0 0,12-1,15-5,332-96,-197 60,71-19,27-6,489-127,686-156,-1407 342,-63 10,-528 68,178-5,3 16,-535 187,810-230,-122 61,219-94,7-4,-1 1,1-1,0 1,-1 0,1 0,0 0,0 0,0 0,0 1,1-1,-1 1,1 0,-1 0,-1 3,4-6,0 1,0-1,0 0,0 1,0-1,0 0,0 1,0-1,0 0,0 1,0-1,0 0,0 1,0-1,0 0,0 0,1 1,-1-1,0 0,0 1,0-1,1 0,-1 0,0 1,0-1,0 0,1 0,-1 1,0-1,1 0,-1 0,1 0,15 5,14-5,-8-3,0-1,-1-2,1 0,36-16,2-1,91-33,64-18,-206 73,-19 6,-27 11,-341 107,301-100,-1038 258,817-202,112-29,181-48,-1-1,1 0,-1 0,1 0,-1-1,-10 0,15-1,1 1,-1 0,0 0,1 0,-1 0,1-1,-1 1,0 0,1 0,-1-1,1 1,-1 0,1-1,-1 1,1-1,-1 1,1-1,-1 1,1-1,-1 1,1-1,0 1,-1-2,1 1,0 0,0-1,0 1,0 0,0-1,0 1,0 0,1 0,-1-1,0 1,1 0,-1 0,1-1,-1 1,1 0,1-1,3-5,0 0,0 0,1 1,0 0,0 0,1 1,0 0,8-5,16-13,211-142,30 10,593-261,34 49,150-66,-1024 422,46-20,89-54,-154 82,-1 0,0-1,0 0,0 0,-1 0,8-10,-11 14,-1 0,0-1,1 1,-1-1,0 1,1-1,-1 1,0 0,0-1,0 1,1-1,-1 1,0-1,0 0,0 1,0-1,0 1,0-1,0 1,0-1,0 1,0-1,0 1,0-1,0 1,-1-1,1 1,0-1,0 1,0-1,-1 1,1-1,0 1,-1 0,1-1,0 1,-1-1,1 1,-1 0,1-1,0 1,-1 0,1 0,-1-1,1 1,-1 0,0 0,-12-4,-1 1,0 0,0 1,0 1,0 0,-25 3,13-2,-234 5,0 12,1 12,-271 65,-458 169,956-251,87-38,31-36,13-9,-33 34,88-34,-134 62,881-344,-547 220,-156 58,349-139,-538 211,0-1,0 0,-1-1,9-6,-16 11,-1 0,0 0,0 0,0 0,0 0,0-1,1 1,-1 0,0 0,0 0,0 0,0 0,0-1,0 1,0 0,1 0,-1 0,0 0,0-1,0 1,0 0,0 0,0 0,0-1,0 1,0 0,0 0,0 0,0-1,0 1,0 0,0 0,-1 0,1 0,0-1,0 1,0 0,0 0,0 0,0 0,0-1,0 1,-1 0,1 0,0 0,-15-4,-12 2,0 2,1 0,-1 2,-27 6,17-4,-144 23,-67 18,-49 12,-818 214,-176 107,1264-370,3-1,-356 119,348-112,23-10,24-14,36-24,14-9,87-43,245-82,9 19,-296 109,1431-517,-1534 554,64-22,72-38,-136 60,-1-1,1 0,-1 0,10-9,-16 12,1 1,-1 0,1 0,-1-1,1 1,-1 0,0-1,1 1,-1 0,0-1,0 1,1-1,-1 1,0-1,0 1,1 0,-1-1,0 1,0-1,0 1,0-1,0 1,0-1,0 1,0-1,0 1,0-1,0 1,0-1,0 1,0-1,0 1,-1-1,1 1,0-1,0 1,0 0,-1-1,1 1,0-1,-1 1,1 0,0-1,-1 1,1 0,0-1,-1 1,1 0,-1-1,1 1,-1 0,1 0,-1 0,1 0,0-1,-1 1,1 0,-1 0,0 0,-34-4,2 4,-1 2,-62 12,64-8,-915 195,860-180,-742 182,15 37,558-151,-164 69,384-143,34-16,5-3,10-7,89-60,2 4,119-55,-6 23,80-25,57-13,792-235,21 55,-1112 303,-21 6,48-18,-76 21,-15 4,-21 1,-437 76,357-55,-1081 245,1039-225,-1140 330,1184-333,103-37,8-5,17-13,1 1,27-15,31-17,86-38,49-2,73-13,114-23,83-19,1377-358,36 43,-1403 345,-104 22,-103 23,-233 54,31-6,83-31,-160 48,0 0,0-1,10-7,-17 11,-1 0,1-1,-1 1,1 0,-1-1,1 1,-1-1,1 1,-1-1,0 1,1-1,-1 1,0-1,1 1,-1-1,0 1,0-1,0 1,0-1,1 0,-1 1,0-1,-1 0,1 0,0 0,-1 1,1-1,-1 0,1 1,-1-1,0 0,1 1,-1-1,1 1,-1-1,0 1,0-1,1 1,-1 0,0-1,0 1,0 0,-1-1,-8-1,0-1,0 1,-21-1,-245-3,252 6,-223 1,-61 7,-93 14,-70 14,-1278 223,-407 244,1794-396,94-20,179-57,-111 55,189-79,1 0,-1 0,-8 9,18-15,0 0,1 1,-1-1,0 1,1-1,-1 0,1 1,-1 0,1-1,-1 1,1-1,-1 1,1 0,0-1,-1 1,1 0,0-1,-1 1,1 0,0-1,0 1,0 0,0 0,0 1,0-2,1 1,-1-1,1 1,-1-1,1 1,0-1,-1 0,1 1,0-1,-1 0,1 0,0 1,-1-1,1 0,0 0,-1 0,1 0,0 0,1 0,40-3,-19-4,-1-1,39-19,-7 3,272-90,-217 79,176-54,64-11,86-21,50-9,1516-349,-1968 471,377-84,-73 19,-83 19,19-4,-247 51,-21 4,-41 5,-510 108,389-74,-164 35,-836 236,-180 167,1301-460,21-9,0 1,1 0,0 1,1 0,-22 15,28-12,12-4,15-3,11-6,0 0,-1-2,1-2,34-11,-37 10,229-61,313-47,21 27,312-15,7 54,-878 50,-10-2,-1 2,1 1,-1 0,43 9,-63-9,1-1,-1 0,1 1,0-1,-1 1,1 0,-1 0,1-1,-1 1,0 0,1 0,-1 0,0 0,0 1,2 1,-3-3,0 1,0-1,0 1,1 0,-1-1,0 1,0 0,0-1,0 1,0 0,0-1,0 1,-1 0,1-1,0 1,0 0,0-1,-1 1,1-1,0 1,-1 0,1-1,0 1,-1-1,0 2,-5 3,0 0,-1 0,1 0,-1-1,-13 7,-53 24,-109 38,-76 12,-87 21,-115 37,-67 21,-1763 620,1838-610,94-25,97-30,259-118,-148 76,114-57,-57 43,87-59,-1 2,1-1,0 1,0 0,1 0,0 1,-8 12,12-16,-1-1,1 1,1-1,-1 1,0 0,0-1,1 1,0 0,0-1,-1 1,1 0,1 0,-1-1,0 1,1 0,-1 0,1-1,0 1,0-1,0 1,0-1,1 1,-1-1,3 4,1 0,0 0,0-1,0 0,1 0,0 0,0-1,0 0,0 0,1-1,0 1,-1-2,9 4,5 0,0-1,0-1,30 3,42-3,-1-4,131-15,-3-13,71-26,53-20,-213 45,989-236,-117-14,-607 167,-67 11,-256 72,-57 17,-15 12,0 0,0-1,0 1,0 0,0 0,0-1,0 1,0 0,0 0,0 0,0-1,0 1,0 0,0 0,0-1,0 1,0 0,0 0,0-1,0 1,-1 0,1 0,0 0,0-1,0 1,0 0,0 0,-1 0,1 0,0-1,0 1,0 0,-1 0,1 0,0 0,0 0,-1-1,-3 0,0 0,0 0,-1 0,1 0,-9 0,-41 0,1 2,-77 11,-96 18,-61 15,-75 26,-55 21,-1039 306,-172 151,1401-461,-12 14,195-77,44-24,-1-1,1 0,-1 0,1 1,-1-1,1 0,-1 0,1 1,-1-1,1 1,-1-1,1 0,0 1,-1-1,1 1,0-1,-1 1,1-1,0 1,0-1,-1 1,1-1,0 1,0-1,0 1,0 0,0-1,0 1,0-1,0 2,1-1,0-1,0 1,0-1,0 1,0-1,0 1,0-1,0 0,0 1,0-1,0 0,0 0,3 0,31 2,65-5,-52 0,467-43,-2-25,-279 36,242-32,49-6,1652-188,-1880 227,-11 4,38 8,-310 22,0 1,23 3,-37-4,1 0,0 0,0 0,0 0,0 0,-1 0,1 1,0-1,0 0,-1 0,1 1,0-1,0 0,-1 1,1-1,0 1,-1-1,1 1,0-1,-1 1,1-1,-1 1,1 0,-1-1,1 1,-1 0,1-1,-1 1,0 0,1 1,-2-1,1 1,-1-1,0 0,0 0,0 1,1-1,-1 0,0 0,-1 0,1 0,0 0,0 0,0 0,0-1,-2 2,-12 6,0-1,0 0,-1 0,1-2,-2 0,-16 2,16-3,-661 158,-259 66,-311 128,973-258,217-73,43-14,15-11,0 0,0 0,0 0,0 0,-1 0,1 1,0-1,0 0,0 0,0 0,0 1,0-1,0 0,0 0,0 0,0 1,0-1,0 0,0 0,0 0,0 1,0-1,0 0,0 0,0 0,0 1,0-1,0 0,0 0,1 0,-1 1,0-1,0 0,0 0,0 0,1 1,1 0,1 0,-1 0,1 0,-1 0,1 0,0 0,3 0,2 0,550 90,10-42,-412-37,238 16,660 63,-967-81,115 29,-197-37,5 0,0 0,0 1,0 0,-1 1,1 0,-1 0,0 1,0 1,0-1,8 8,-16-12,0 1,0-1,0 0,0 1,0-1,-1 1,1-1,0 1,-1-1,1 1,-1-1,0 1,1 0,-1-1,0 1,0-1,0 1,0 0,0-1,-1 1,1 0,0-1,-1 1,1-1,-1 1,1-1,-1 1,0-1,0 1,0-1,0 1,0-1,0 0,0 0,-2 2,-5 6,-1-1,0-1,0 1,-13 6,-36 19,-1-2,-73 26,-96 34,-63 17,-820 239,373-126,485-139,-48 15,237-75,48-14,35-10,831-111,-258 41,-412 45,285-31,-463 58,53-1,-51 1,0 1,-1-1,1 1,-1-1,1 1,-1 0,1 1,-1-1,0 1,1-1,2 3,-5-3,-1-1,1 1,0 0,-1-1,1 1,0 0,-1 0,1 0,-1-1,0 1,1 0,-1 0,0 0,1 0,-1 0,0 0,0 0,0 0,0 0,0 0,0 0,0-1,0 1,0 0,0 0,-1 0,1 0,0 0,-1 0,1 0,0 0,-1-1,1 1,-1 0,0 0,1 0,-1-1,0 1,1 0,-2 0,-3 4,0 0,-1 0,-10 7,-14 7,0-2,-1-2,-50 19,51-22,-565 180,491-162,-542 163,516-156,115-35,18-7,22-8,56-15,161-32,-133 36,124-32,1306-292,-462 97,-1043 241,-15 4,0 1,37-5,-55 10,-1-1,1 1,0 0,0 0,0 0,-1 0,1 0,0 0,0 0,0 0,-1 0,1 0,0 0,0 1,0-1,-1 0,1 0,0 1,-1-1,1 0,0 1,0-1,-1 1,1-1,-1 1,1 0,0 0,-1 0,0 0,0 0,0 0,0 0,0 0,-1 0,1 0,0 0,-1 0,1 0,0 0,-1 0,1 0,-1 0,0 0,1 0,-2 1,-5 6,0-1,-1 0,-10 8,-7 1,0-1,-2-1,0-1,0-2,-40 12,39-14,-129 43,-189 72,37 20,303-141,0 1,0-1,1 1,0 0,-1 0,1 0,1 1,-7 7,11-12,-1 1,1-1,-1 1,1-1,0 1,-1-1,1 1,0 0,-1-1,1 1,0 0,0-1,0 1,0 0,-1-1,1 1,0 0,0-1,0 1,1 0,-1-1,0 1,0 0,0-1,0 1,1 0,-1-1,0 1,0-1,1 1,-1 0,1-1,-1 1,0-1,1 1,-1-1,1 1,-1-1,1 0,0 1,-1-1,1 1,3 1,0-1,0 1,0-1,0 0,0 0,6 0,16 2,0-1,0-2,31-3,84-16,-96 12,335-60,16-3,-366 66,-23 5,-9 2,-15 4,-147 34,57-18,-1326 308,1449-331,0-1,16-2,72-22,42-8,181-30,101-17,-409 77,-8 1,1 0,-1 1,0 0,1 1,18 2,-20 3,-11 2,-19 8,-30 7,-1-2,-1-2,-54 10,70-18,-667 167,42-11,585-142,193-48,138-49,6-2,-34 22,208-52,-6-24,-427 128,-1 0,1 1,0-1,0 1,0-1,-1 1,1-1,0 1,0 0,3 0,-5 0,0 1,0-1,0 1,0-1,0 0,0 1,0-1,0 0,0 1,0-1,0 0,0 1,-1-1,1 0,0 1,0-1,0 0,0 0,-1 1,1-1,0 0,0 1,-1-1,1 0,0 0,0 0,-1 1,1-1,0 0,-1 0,1 0,-38 27,6-11,-1-1,-54 16,-74 11,67-18,-425 119,-290 74,761-205,35-8,25-7,86-36,173-60,-42 23,58-21,577-218,-28-70,-596 243,-23-6,-177 116,-2-1,-1-1,34-42,-63 67,-1 1,0-1,0 0,-1-1,0 1,-1-1,0 0,-1-1,6-16,-10 26,0-1,0 0,0 1,0-1,0 0,0 1,0-1,0 0,0 1,-1-1,1 1,-1-1,1 1,-1-1,0 1,1-1,-1 1,0-1,0 1,0 0,0 0,0-1,-1 1,1 0,0 0,0 0,-1 0,1 0,-1 1,1-1,-1 0,1 1,-1-1,1 1,-3-1,-3-1,0 1,0 0,-1 0,1 0,0 1,-1 0,-8 2,-20 5,0 1,-60 24,72-24,-544 196,-384 128,611-225,301-97,40-10,0 0,0 0,0 0,0 0,1 0,-1-1,0 1,0 0,0 0,0 0,0-1,0 1,0 0,0 0,0 0,0 0,0-1,0 1,0 0,0 0,0 0,0 0,-1-1,1 1,0 0,0 0,0 0,0 0,0-1,0 1,0 0,0 0,-1 0,1 0,0 0,0 0,0-1,0 1,0 0,-1 0,1 0,0 0,0 0,0 0,0 0,-1 0,1 0,0 0,0 0,0 0,-1 0,1 0,0 0,0 0,0 0,0 0,-1 0,16-12,92-49,397-161,-335 154,-21 7,390-169,-20-42,-507 265,0 1,0-1,0 0,-1-1,17-16,-26 24,-1-1,1 1,-1-1,1 1,-1-1,0 1,1-1,-1 0,0 1,1-1,-1 0,0 1,1-1,-1 0,0 1,0-1,0-1,0 2,0-1,0 1,-1 0,1 0,0-1,0 1,0 0,-1 0,1 0,0-1,0 1,-1 0,1 0,0 0,-1 0,1 0,0 0,0 0,-1-1,1 1,0 0,-1 0,1 0,0 0,-1 0,1 0,-1 1,-2-1,0 0,-1 1,1 0,0 0,0 0,-6 3,-80 50,17-9,-107 53,-193 119,363-210,0-1,0 0,0 0,-18 7,27-13,0 0,0 0,0 1,0-1,-1 0,1 0,0 0,0 0,0 0,0 0,-1 0,1 1,0-1,0 0,0 0,-1 0,1 0,0 0,0 0,0 0,-1 0,1 0,0 0,0 0,-1 0,1 0,0 0,0 0,0 0,-1 0,1-1,0 1,0 0,0 0,0 0,-1 0,1 0,0 0,0 0,0-1,0 1,-1 0,1 0,0 0,0 0,0-1,0 1,0 0,0 0,0-1,6-12,19-16,0 8,1 1,1 1,1 2,50-24,-25 13,105-63,-4-6,-4-7,196-177,-319 257,-2-2,-1 0,-1-2,24-36,-37 49,-2 0,0-1,0 0,-1 0,-1 0,-1-1,-1 0,0 0,-1 0,2-30,-5 43,0-1,-1 1,1-1,-1 1,0 0,0-1,-1 1,1 0,-1 0,0-1,0 1,0 1,0-1,-1 0,0 0,0 1,0 0,0-1,0 1,-1 0,1 1,-1-1,0 1,1-1,-1 1,-1 0,1 1,-7-3,-6-1,0 1,0 1,0 0,-1 1,0 1,-25 1,-12 4,-1 2,-78 18,-117 45,117-31,-1531 367,1359-338,58-14,242-52,-299 59,237-52,66-8,1 0,0 1,-1-1,1 0,0 0,0 0,-1 0,1-1,0 1,-1 0,1-1,0 1,0 0,-1-1,1 0,-1 0,2 0,0 1,0-1,0 0,0 1,1-1,-1 0,0 0,0 1,1-1,-1 1,0-1,1 0,-1 1,1-1,-1 1,1-1,-1 1,1-1,-1 1,1-1,0 1,-1-1,1 1,0 0,0-1,27-17,1 0,0 2,1 1,41-13,-19 7,124-51,55-18,19-6,697-281,-30-73,-902 442,161-98,-140 81,-2-1,50-49,-75 67,0-1,-2 0,1-1,-1 1,0-1,-1-1,7-14,-12 24,0-1,-1 1,1 0,-1 0,1 0,-1 0,0-1,1 1,-1 0,0 0,0-1,0 1,0 0,0 0,0-1,0 1,-1 0,1 0,0 0,-1-1,0-1,0 3,1-1,-1 1,0 0,0-1,0 1,0 0,0 0,1-1,-1 1,0 0,0 0,0 0,0 0,0 0,0 0,0 0,0 1,1-1,-1 0,0 0,-2 2,-7 2,-1 1,1 1,-13 8,-455 283,342-219,-215 115,316-175,24-10,11-8,0 0,1 1,-1-1,0 0,0 0,0 0,0 1,1-1,-1 0,0 0,0 0,1 0,-1 0,0 1,0-1,1 0,-1 0,0 0,0 0,1 0,-1 0,0 0,0 0,1 0,-1 0,0 0,0 0,1 0,-1 0,0 0,0 0,1 0,-1-1,0 1,0 0,1 0,-1 0,0 0,1-1,14-3,1 0,-1-2,16-7,18-7,334-144,-186 74,36-13,138-59,-360 157,-8 5,0-1,-1 0,1 0,-1 0,1 0,-1-1,1 1,-1 0,1-1,-1 0,0 0,0 1,4-6,-6 7,0 0,0 0,0-1,0 1,0 0,0 0,0 0,0-1,0 1,0 0,-1 0,1-1,0 1,0 0,0 0,0 0,0-1,0 1,0 0,-1 0,1 0,0-1,0 1,0 0,0 0,-1 0,1 0,0 0,0 0,0-1,-1 1,1 0,0 0,0 0,0 0,-1 0,1 0,0 0,0 0,-1 0,1 0,-14-2,1 0,0 1,-1 1,1 0,-1 1,1 0,-18 4,10-1,-285 60,174-31,-933 184,248-56,567-107,196-43,37-9,17-3,0 1,0 0,0 0,0 0,0-1,0 1,0 0,0 0,0-1,0 1,0 0,0 0,0 0,0-1,0 1,0 0,0 0,0 0,0-1,0 1,0 0,1 0,-1 0,0 0,0-1,0 1,0 0,0 0,1 0,-1 0,0 0,0-1,0 1,0 0,1 0,-1 0,0 0,32-21,-23 16,9-6,0 1,0 0,1 2,38-12,84-11,240-24,-102 16,1060-251,-1306 282,-9 1,42-16,-66 23,1 0,-1 0,1 0,-1 0,1 0,-1 0,0-1,1 1,-1 0,1 0,-1 0,0-1,1 1,-1 0,0 0,1-1,-1 1,0 0,1-1,-1 1,0 0,0-1,1 1,-1 0,0-1,0 1,0-1,1 0,-15-1,-73 13,-727 138,518-87,-240 48,-294 63,556-111,214-48,-237 58,279-67,-10 1,1 3,-44 18,57-18,14-8,0-1,-1 0,1 0,0 0,0 0,1 0,-1 0,0 0,0 1,0-1,0 0,0 0,0 0,0 0,0 0,0 0,0 0,0 0,0 1,0-1,0 0,0 0,0 0,0 0,1 0,-1 0,0 0,0 0,0 0,0 0,0 0,0 0,0 0,0 0,1 0,-1 1,0-1,0 0,0 0,0 0,0 0,0 0,0 0,1 0,-1-1,0 1,0 0,0 0,0 0,0 0,0 0,0 0,0 0,1 0,25-5,-2-5,-1 0,0-2,30-20,-24 14,37-18,-4 12,0 3,97-19,-130 33,97-22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25:10.340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5631 2171,'0'1,"0"1,0 0,0 0,-1-1,1 1,-1 0,1-1,-1 1,0 0,0-1,1 1,-1-1,0 1,0-1,-1 1,1-1,0 0,0 0,-2 2,-33 18,21-13,-421 200,229-113,-415 190,-471 230,940-436,-205 99,284-148,99-42,0 0,0-2,33-24,0 0,790-437,26 55,-2 68,-103 134,12 50,-309 70,-470 98,276-54,-246 50,-32 4,0 0,0 0,0 0,0 0,0 0,0 1,0-1,0 0,-1 0,1 0,0 0,0 0,0 0,0 0,0 1,0-1,0 0,0 0,0 0,0 0,0 0,0 1,0-1,0 0,0 0,0 0,0 0,0 0,0 0,0 1,0-1,0 0,0 0,0 0,0 0,1 0,-1 0,0 0,0 1,0-1,0 0,0 0,0 0,0 0,0 0,1 0,-1 0,0 0,0 0,0 0,0 0,0 0,0 0,1 1,-1-1,0 0,0 0,0 0,0 0,0 0,1-1,-6 5,0-2,0 1,0 0,0-1,-1 0,1 0,-1-1,1 0,-11 2,-8 1,-304 64,3-1,63-2,-323 126,-400 233,-753 442,1694-841,33-17,27-15,175-90,37-18,-16 18,742-291,25 41,121 22,-991 295,-106 31,-13 4,-25 9,-246 64,93-28,-262 97,4 21,429-162,-4 2,-36 19,57-27,-1 0,0 1,1-1,-1 0,1 0,-1 1,1-1,-1 0,1 1,-1-1,1 1,0-1,-1 1,1-1,-1 1,1-1,0 1,0-1,-1 1,1 0,8 4,19-5,190-31,-112 13,429-72,83-13,-5 25,-509 70,-100 8,0-1,0 1,-1 0,1 0,0 0,0 0,0 1,0-1,0 1,0 0,0-1,4 3,-7-2,0-1,0 1,0-1,0 0,0 1,0-1,0 0,0 1,0-1,0 0,0 1,0-1,0 0,0 1,0-1,0 0,0 1,-1-1,1 0,0 1,0-1,0 0,-1 0,1 1,0-1,0 0,-1 0,1 1,0-1,-1 0,-22 16,-18 6,-2-2,0-1,-48 12,49-17,-192 62,-716 251,11 52,714-273,199-93,-154 82,142-73,1 3,-48 40,80-60,-1 0,1 0,0 1,0-1,-6 11,10-15,0 0,1 0,-1 0,1 0,0 0,-1 0,1 0,0 0,-1 0,1 0,0 0,0 0,0 0,0 0,0 0,0 0,0 0,1 0,-1 0,0 0,1 0,-1 0,0 0,1 0,-1 0,1 0,-1 0,1 0,0-1,-1 1,1 0,0 0,0-1,0 1,-1 0,1-1,0 1,0-1,0 1,0-1,0 1,0-1,2 1,10 3,0-1,0 0,0 0,0-1,0-1,1 0,23-3,-4 2,218-7,251-40,-66-38,-328 60,-212 59,-249 60,267-71,78-23,8-4,15-6,15-4,41-13,-36 14,453-159,282-105,-615 219,404-170,-551 224,18-8,1-1,-2-1,29-22,-53 36,0-1,0 1,0-1,-1 1,1-1,0 0,0 1,0-1,-1 0,1 0,0 1,-1-1,1 0,-1 0,1 0,-1 0,1 0,-1 0,0 0,1 0,-1 0,0 0,0 0,0 0,0-2,-1 2,0 0,0 1,0-1,0 0,0 0,-1 0,1 1,0-1,-1 1,1-1,0 1,-1-1,1 1,-1 0,1 0,0 0,-1 0,-1 0,-19-1,1 1,-1 1,1 1,-33 7,3 0,-127 18,-75 13,-55 9,-780 159,4 34,869-191,183-44,-163 47,171-43,19-7,9-4,20-5,-1-1,34-14,-4 1,363-141,-274 107,156-35,-154 48,-119 31,-84 30,-438 161,379-151,-155 48,211-58,1 3,-75 42,122-59,9-5,1 0,-1 1,1-1,0 1,0 0,0 0,-7 7,17-18,0 0,1 1,0 0,0 0,0 1,1 0,15-9,69-31,-48 26,917-427,-725 336,346-168,-191 70,-24-32,-345 225,-1-1,-1 0,-1-2,0 0,21-31,-38 47,0 0,0 0,0-1,-1 1,1 0,-1-1,0 1,1-7,-1 8,-1 0,0 1,0-1,0 1,-1-1,1 1,0-1,0 1,-1-1,1 1,-1 0,0-1,1 1,-1 0,0-1,-1-1,-2 0,1 0,-1 0,0 0,0 1,-1 0,1 0,0 0,-1 0,1 1,-1-1,0 1,1 0,-1 1,-5-1,-61-4,-126 7,-524 69,-2 49,640-105,-1822 381,1873-389,-173 49,163-39,42-17,-1 0,1 0,0 0,0 0,0 1,0-1,0 0,0 0,0 0,0 0,-1 0,1 0,0 0,0 0,0 0,0 0,0 0,0 0,0 1,0-1,0 0,0 0,0 0,0 0,0 0,0 0,0 0,0 1,0-1,0 0,0 0,0 0,0 0,0 0,0 0,0 0,0 1,0-1,0 0,0 0,0 0,0 0,0 0,0 0,0 0,0 0,0 1,0-1,0 0,10 2,7-3,0 0,-1-1,33-9,-17 4,265-63,-93 20,749-191,230-107,-1173 345,613-201,-15-25,-519 192,-1-3,107-69,-192 107,1 0,-1 0,0-1,1 0,-1 1,-1-1,4-4,-6 7,0 0,0 0,0 0,0 0,0 0,0-1,0 1,0 0,0 0,1 0,-1 0,0-1,0 1,-1 0,1 0,0 0,0 0,0-1,0 1,0 0,0 0,0 0,0 0,0 0,0-1,0 1,0 0,0 0,-1 0,1 0,0 0,0 0,0-1,0 1,0 0,0 0,-1 0,1 0,0 0,0 0,0 0,0 0,-1 0,1 0,0 0,0 0,0 0,-1 0,-21 1,-139 39,101-24,-132 38,-923 300,21 60,236-21,699-294,125-77,30-20,14-11,21-12,25-11,113-46,-97 48,670-323,-499 233,1140-599,-1369 711,242-150,-247 152,0-1,0 0,-1-1,12-14,-19 21,0 1,-1-1,1 0,-1 0,1 0,-1 0,1 0,-1 0,1 0,-1 0,0 0,1 0,-1 0,0 0,0 0,0 0,0 0,0 0,0-2,-1 2,1 0,0 1,-1-1,1 1,-1-1,1 1,-1-1,0 1,1-1,-1 1,0-1,1 1,-1 0,0-1,1 1,-1 0,0 0,0-1,1 1,-1 0,-1 0,-6-1,-1 1,1 0,-1 1,-8 1,-217 48,171-34,-171 44,-845 269,4 47,-7 54,1061-420,-40 15,-56 35,111-57,1 1,0-1,-1 1,-5 6,11-10,0 0,-1 1,1-1,0 0,-1 0,1 0,0 1,0-1,-1 0,1 1,0-1,0 0,0 0,-1 1,1-1,0 0,0 1,0-1,0 0,0 1,0-1,0 0,0 1,0-1,0 1,0-1,0 0,0 1,0-1,0 0,0 1,0 0,12 0,19-10,57-40,339-166,-328 167,24-11,910-458,-894 446,-127 64,-16 7,-28 9,-632 214,-1406 557,2025-761,-72 34,116-53,-1 1,1-1,0 1,-1 0,1-1,0 1,0 0,0 0,0 0,0 0,0 0,-2 2,4-2,-1-1,1 0,0 1,-1-1,1 0,-1 0,1 0,0 1,-1-1,1 0,0 0,-1 0,1 0,0 0,-1 0,1 0,0 0,-1-1,1 1,0 0,-1 0,2-1,67-16,0-3,104-46,-107 39,132-53,1574-706,-988 359,-753 408,-18 11,0 1,-1-2,0 0,0 0,17-20,-28 29,-1 0,1 0,-1-1,0 1,1 0,-1 0,0-1,0 1,1 0,-1-1,0 1,1 0,-1-1,0 1,0 0,0-1,0 1,1-1,-1 1,0 0,0-1,0 1,0-1,0 1,0-1,0 1,0 0,0-1,0 1,0-1,0 1,0 0,0-1,-1 1,1-1,0 1,0 0,0-1,-1 1,1 0,0-1,0 1,-1 0,1-1,0 1,-1 0,1 0,0-1,-1 1,1 0,0 0,-2-1,-4-1,-1 0,-1 0,1 1,0 0,0 0,-11 1,-60 3,64-2,-467 59,-13 40,-685 198,-118 84,1263-372,23-8,-1 2,1 0,0 0,0 1,0 0,-11 7,17-6,11-4,13-5,325-107,-169 49,671-205,649-235,-1241 415,-204 69,225-85,-247 87,-26 11,-9 1,-15 1,0 1,0 1,-29 4,-306 50,-12 31,-1272 369,1347-361,48-14,-159 64,362-124,172-67,1091-391,-549 216,-86 30,-539 177,-2 2,62-30,-90 33,-16 10,0 1,0 0,0 0,0 0,0 0,0-1,0 1,0 0,0 0,0 0,-1 0,1-1,0 1,0 0,0 0,0 0,0 0,0 0,0-1,0 1,-1 0,1 0,0 0,0 0,0 0,0 0,0 0,-1 0,1-1,0 1,0 0,0 0,0 0,-1 0,1 0,0 0,0 0,0 0,0 0,-1 0,1 0,0 0,0 0,0 0,0 0,-1 0,1 1,-42 2,38-2,-624 125,525-102,-1160 318,1254-339,-213 76,177-55,39-18,9-2,27-7,583-113,-478 89,833-139,15-4,-830 140,201-44,-338 70,-21 4,-32 5,-749 170,717-158,-352 88,220-54,-1195 310,-420 201,1575-472,204-76,-171 74,205-87,-1 1,1 0,0 0,-1 1,1-1,-5 5,8-7,0 0,0 1,0-1,0 0,0 0,-1 0,1 1,0-1,0 0,0 0,0 0,0 1,0-1,0 0,0 0,0 1,0-1,0 0,0 0,0 0,0 1,0-1,0 0,0 0,0 1,0-1,0 0,1 0,-1 0,0 1,0-1,0 0,0 0,0 0,0 1,1-1,-1 0,0 0,0 0,0 0,1 0,-1 0,0 1,0-1,0 0,1 0,-1 0,0 0,0 0,1 0,-1 0,0 0,0 0,1 0,8 1,0-1,0 0,0 0,17-3,235-39,-44 7,53-11,2066-313,-1833 282,383-50,-855 123,-10 1,37 0,-48 5,-10 3,-16 7,-5-1,-1-1,1-1,-36 10,42-14,-768 275,-355 197,802-312,246-116,-129 94,211-137,1-2,0 2,0-1,0 1,0 0,1 0,0 1,0-1,1 1,-7 11,12-17,-1 0,1 0,0-1,-1 1,1 0,0 0,-1 0,1 0,0 0,0 0,0 0,0 0,0 0,0 0,0 0,0-1,0 1,0 0,1 0,-1 0,0 0,1 0,-1 0,0 0,1-1,-1 1,1 0,0 0,-1-1,1 1,-1 0,1-1,1 2,1 0,1-1,-1 1,0-1,1 0,-1 0,1 0,-1 0,7 0,61 3,-1-4,100-11,-120 6,969-124,-8-55,-958 174,-14 3,536-109,-11-39,-505 133,-54 18,-14 3,-25 6,-783 181,82 41,505-143,-255 132,464-206,16-9,0 1,0 1,0-1,1 1,-1 0,1 0,-1 0,1 0,-7 8,11-11,0 1,0-1,0 1,0-1,0 1,0-1,0 0,0 1,0-1,0 1,0-1,0 1,0-1,0 0,0 1,0-1,0 1,1-1,-1 0,0 1,0-1,1 0,-1 1,0-1,0 0,1 1,-1-1,0 0,1 1,-1-1,1 0,-1 0,0 0,1 1,-1-1,1 0,-1 0,0 0,1 0,-1 0,1 0,-1 0,1 0,23 5,38-2,0-3,112-14,-152 11,118-16,201-54,128-67,-466 139,25-8,0 0,41-22,-67 30,0 0,-1 0,1 0,-1 0,1 0,-1 0,0 0,1-1,-1 1,2-3,-3 4,0 0,0 0,0-1,0 1,0 0,0-1,0 1,0 0,0 0,0-1,0 1,0 0,0 0,0-1,0 1,0 0,0 0,0-1,0 1,0 0,-1 0,1-1,0 1,0 0,0 0,0 0,-1-1,1 1,0 0,0 0,0 0,-1 0,1-1,0 1,0 0,-1 0,1 0,0 0,-1 0,-4-1,0 0,1 0,-1 0,0 1,0 0,0 0,-7 1,-256 51,187-33,31-7,-730 173,20 53,535-140,218-94,1 0,-1 0,-9 8,16-11,-1-1,1 1,-1-1,1 1,-1-1,1 1,-1-1,1 1,0-1,-1 1,1 0,0-1,-1 1,1-1,0 1,0 0,0-1,0 1,0 0,-1 1,2-2,-1 1,1 0,-1-1,1 1,0-1,-1 1,1-1,-1 1,1-1,0 1,-1-1,1 1,0-1,0 0,-1 1,1-1,0 0,0 0,0 0,-1 0,1 0,2 0,20 2,0-2,0 0,0-2,0-1,33-7,-37 6,209-45,229-82,207-107,-300 103,-257 97,125-47,-174 60,99-57,-138 71,-12 8,-1-1,0 0,1 0,-1-1,-1 1,1-1,9-11,-16 13,-9 3,-25 8,-48 16,60-17,-179 55,-155 51,-820 339,281-25,878-417,13-8,-1 1,1 0,-1 0,1 1,0 0,0 0,1 0,-7 7,10-10,1-1,0 0,0 0,0 0,0 0,0 0,0 0,0 0,0 1,0-1,0 0,0 0,0 0,-1 0,1 0,0 0,0 1,0-1,0 0,0 0,0 0,0 0,0 0,0 1,1-1,-1 0,0 0,0 0,0 0,0 0,0 0,0 1,0-1,0 0,0 0,0 0,0 0,0 0,1 0,-1 0,0 0,0 1,0-1,0 0,0 0,0 0,0 0,1 0,-1 0,0 0,0 0,0 0,0 0,0 0,1 0,-1 0,0 0,0 0,0 0,0 0,0 0,0 0,1 0,-1 0,0 0,0 0,0 0,0 0,0-1,16 0,0-1,0-1,0 0,-1-1,1-1,28-13,-32 13,471-151,-246 86,151-54,110-34,-179 63,247-76,-9-24,-511 178,-32 14,-34 11,-332 104,219-73,-424 151,13 24,484-190,-15 5,-124 69,197-98,1 1,-1 0,1 0,-1 0,1 0,0 0,-1 0,1 0,0 0,0 0,0 1,-2 1,4-3,0 1,0-1,0 1,1-1,-1 0,0 0,0 0,0 1,0-1,1 0,-1-1,0 1,0 0,0 0,0 0,0-1,1 1,0-1,180-43,181-27,-82 18,520-101,8 46,-610 97,-189 11,1 0,-1 1,12 2,-22-3,1 0,0 0,0 1,0-1,0 0,0 0,0 1,-1-1,1 0,0 1,0-1,-1 1,1-1,0 1,0-1,-1 1,1-1,-1 1,1 0,0-1,-1 1,1 0,-1 0,0-1,1 1,-1 0,0 0,1 0,-1 0,0-1,0 1,1 2,-2-1,0 0,1 1,-1-1,0 0,0 1,0-1,0 0,-1 0,1 0,-1 0,1 0,-3 1,-16 16,0-1,-2 0,0-2,-1-1,-33 16,-483 236,-26-35,-144 65,706-295,-493 254,430-210,46-25,20-21,0 0,0 1,0-1,-1 0,1 0,0 1,0-1,0 0,0 0,0 1,0-1,0 0,0 1,0-1,0 0,0 0,0 1,0-1,0 0,0 0,0 1,0-1,0 0,0 1,1-1,-1 0,0 0,0 1,14 1,3-5,-1 0,0-2,0 0,16-7,5-1,628-196,-261 87,-315 93,1171-394,-1028 327,-214 92,-18 4,0 1,0-1,0 1,0 0,0-1,0 1,0-1,0 1,0 0,-1-1,1 1,0-1,-1 1,1-1,0 1,-1-1,1 1,0-1,-1 1,1-1,-1 0,1 1,-1-1,1 0,-1 1,-13 12,-1-1,1 0,-2-1,-17 10,-74 35,71-38,-361 204,323-177,68-38,15-5,20-9,150-78,-52 37,126-58,-163 56,166-123,-288 197,-433 308,-227 46,214-124,220-104,231-132,27-18,0 0,0 0,0 0,0 0,1 0,-1 0,0 0,0 0,0 0,0 0,0 0,0 1,1-1,-1 0,0 0,0 0,0 0,0 0,0 0,0 0,0 1,0-1,1 0,-1 0,0 0,0 0,0 0,0 1,0-1,0 0,0 0,0 0,0 0,0 0,0 1,0-1,0 0,0 0,0 0,0 0,0 1,0-1,0 0,0 0,0 0,-1 0,1 0,0 0,0 1,0-1,0 0,0 0,0 0,0 0,0 0,-1 0,1 0,0 1,14-2,0-1,0 0,0-1,0 0,19-8,188-61,-4-10,284-150,-346 146,-5-6,-4-6,237-208,-241 166,-114 107,-1 0,35-55,-59 83,0 0,0 0,0 0,-1 0,0-1,0 1,0-1,-1 1,1-1,-1 1,0-7,-1 11,0 1,0-1,0 1,0-1,0 1,0-1,0 1,0-1,-1 1,1-1,0 1,0-1,0 1,-1-1,1 1,0 0,-1-1,1 1,0-1,-1 1,1 0,0 0,-1-1,1 1,-1 0,1-1,0 1,-1 0,1 0,-1 0,1 0,-1-1,1 1,-1 0,1 0,-1 0,1 0,-1 0,1 0,-1 0,1 0,-1 0,1 0,-1 1,1-1,-1 0,1 0,0 0,-1 1,1-1,-1 0,1 0,-1 1,-25 17,-93 90,47-40,-127 106,-86 80,245-220,27-24,1 0,-19 22,30-32,1 0,0 1,0-1,-1 0,1 0,0 1,0-1,0 0,-1 0,1 1,0-1,0 0,0 0,0 1,-1-1,1 0,0 1,0-1,0 0,0 1,0-1,0 0,0 1,0-1,0 0,0 1,0-1,0 0,0 1,0-1,0 0,0 1,1-1,-1 0,0 1,0-1,0 0,0 0,1 1,-1-1,0 0,0 0,1 1,-1-1,0 0,0 0,1 0,-1 0,0 1,1-1,-1 0,0 0,1 0,-1 0,0 0,0 0,1 0,26 1,19-10,1-2,-1-1,64-28,-52 18,402-137,141-51,146-55,493-223,-1075 413,214-104,-311 138,-68 41,0 0,0-1,1 1,-1 0,0 0,0-1,1 1,-1 0,0 0,1 0,-1-1,0 1,1 0,-1 0,0 0,1 0,-1 0,0 0,1 0,-1 0,0 0,1 0,-1 0,0 0,1 0,-1 0,0 0,1 0,-1 0,0 0,1 0,-1 1,-8 13,-16 11,0 0,-31 22,-649 483,320-251,-292 241,526-399,5 6,-178 204,301-306,-23 34,40-51,0 0,1 0,0 1,0-1,1 1,0 0,0 0,-2 17,5-25,-1 0,1 0,0 0,0-1,0 1,0 0,0 0,0 0,0 0,0-1,1 1,-1 0,0 0,0 0,1-1,-1 1,1 0,-1 0,0-1,1 1,1 1,-2-2,1 1,0-1,-1 0,1 0,0 0,-1 1,1-1,0 0,0 0,-1 0,1 0,0 0,0 0,-1 0,1-1,0 1,0 0,-1 0,2-1,2-1,1 0,-1 0,0-1,0 0,0 0,5-4,-6 5,206-181,358-204,-54 101,-270 154,-202 109,208-122,-240 138,-10 5,-21 6,14-2,-221 52,-140 36,95-8,-738 259,-60 65,66 38,944-414,-64 42,89-46,27-17,18-11,19-13,604-399,-329 208,267-187,-212 144,-251 177,179-90,-262 151,2 0,47-30,-66 35,-11 6,-15 7,-39 18,1 3,-98 64,38-12,-206 177,319-249,12-9,24-11,-21 7,163-68,1538-612,-1295 527,-387 145,-23 8,-15 5,-56 11,-68 22,-331 120,219-68,8-6,-524 181,397-121,-464 247,798-370,1-1,0 1,-41 32,68-47,0 0,1 0,-1 1,1-1,0 1,-1-1,1 1,0 0,0-1,-1 3,2-4,0 1,0-1,0 0,0 0,0 1,0-1,0 0,0 0,0 1,0-1,0 0,0 0,0 1,0-1,0 0,0 0,0 0,1 1,-1-1,0 0,0 0,0 0,0 1,1-1,-1 0,0 0,0 0,0 0,1 1,-1-1,0 0,0 0,1 0,-1 0,0 0,0 0,0 0,1 0,-1 0,1 0,3 1,0-1,0 0,0-1,0 1,0-1,0 0,4-1,67-23,99-50,-89 36,1061-470,-483 177,-651 325,4-2,-1 0,27-23,-31 17,-11 15,0 0,0-1,0 1,0 0,0 0,0-1,0 1,0 0,0-1,0 1,0 0,0-1,0 1,0 0,0 0,0-1,0 1,0 0,-1 0,1-1,0 1,0 0,0 0,0-1,-1 1,1 0,0 0,0 0,-1-1,1 1,-2-1,0 1,-1-1,1 0,0 1,-1 0,1-1,0 1,-1 0,1 0,-3 1,-26 2,1 2,0 2,0 0,-46 19,41-14,-152 54,-151 49,-700 189,23-8,965-280,-119 35,117-41,52-10,-1 1,0-1,1 0,-1 0,0 0,1 0,-1 0,0 0,1 0,-1 0,0 0,1 0,-1 0,1 0,-1 0,0-1,1 1,-1 0,0 0,1-1,-1 1,1 0,-1-1,1 1,-1-1,1 1,-1 0,1-1,-1 1,1-1,-1 0,2-1,-1 1,1-1,-1 1,1-1,0 1,-1-1,1 1,0 0,0-1,0 1,0 0,0 0,0 0,2-2,30-28,71-50,368-231,-167 115,650-452,-27-88,-409 242,-405 372,-6-4,115-178,-187 249,32-71,-55 96,-1 0,-1 0,-1-1,5-37,-13 57,0 1,-1-1,0 0,-1 0,0 0,-4-19,3 26,0 0,0 0,-1 1,0-1,0 0,0 1,-1 0,1 0,-1 0,0 0,0 0,-1 0,1 1,-1-1,0 1,0 0,-7-5,2 4,1 0,-1 0,0 1,0 0,0 0,-17-2,-57-1,71 6,-74 1,-165 23,-6 22,-88 44,-59 35,-1094 421,-24 64,1104-438,67-28,74-22,78-28,167-78,-26 12,-55 36,109-62,0 1,0 0,0 0,1 0,-7 7,10-10,0 0,0 0,0 0,-1 1,1-1,0 0,0 0,0 0,0 1,-1-1,1 0,0 1,0-1,0 0,0 0,0 1,0-1,0 0,0 1,0-1,0 0,0 0,0 1,0-1,0 0,0 1,0-1,0 0,0 0,1 1,-1-1,0 0,0 0,0 1,0-1,0 0,1 0,-1 1,0-1,0 0,1 0,-1 0,0 0,0 1,1-1,-1 0,0 0,0 0,1 0,-1 0,0 0,0 0,1 0,-1 0,0 0,1 0,-1 0,21-1,-4-4,-1-1,27-13,-6 2,256-102,-148 62,100-37,749-231,-928 304,758-225,-387 117,-328 97,1155-341,-785 233,-474 139,26-9,-31 10,0 0,0 0,0 0,0 0,0 0,0 0,0 0,0-1,0 1,0 0,0 0,0 0,0 0,0 0,0 0,0 0,0 0,0 0,0 0,0 0,0 0,0 0,0-1,0 1,0 0,0 0,0 0,0 0,0 0,0 0,0 0,0 0,0 0,0 0,0 0,0 0,0 0,0 0,0-1,0 1,0 0,0 0,0 0,0 0,0 0,0 0,0 0,1 0,-1 0,0 0,0 0,0 0,0 0,0 0,0 0,0 0,-18 0,-204 31,-570 146,424-72,-952 315,609-159,-730 380,1151-492,219-110,48-21,23-18,-1 0,1 0,0 0,0 0,0 1,0-1,0 0,-1 0,1 0,0 0,0 1,0-1,0 0,0 0,0 0,0 1,0-1,0 0,0 0,0 0,0 1,0-1,0 0,0 0,0 0,0 1,0-1,0 0,0 0,0 0,0 1,1-1,-1 0,0 0,0 0,0 0,0 1,0-1,0 0,1 0,-1 0,0 0,0 0,0 1,0-1,1 0,-1 0,0 0,0 0,0 0,1 0,-1 0,6 1,0-1,1 0,-1 0,0 0,0-1,8-2,58-12,77-28,214-79,-47 14,1275-405,-1314 422,-52 12,133-56,-335 128,-23 7,0 0,0 0,0 0,0 0,0 0,0 0,0 0,0 0,0 0,0 0,0 0,0 0,0 0,0 0,0 0,0 0,0 0,0 0,0 0,0 0,0 0,-14 7,-151 55,-802 258,-345 180,470-121,819-367,5-4,1 1,0 1,1 0,-28 23,43-32,0 0,0 0,0 0,0 0,0 0,0 1,1-1,-1 0,0 0,1 0,-1 1,0 1,5 2,11-6,9-6,0-1,38-19,-22 10,281-112,581-201,261-40,8 61,-1150 304,-9 2,235-67,-211 54,-35 16,-1 0,0 0,0 0,0 0,0 0,0 0,0 0,0 0,0 0,1 0,-1 0,0 0,0 0,0-1,0 1,0 0,0 0,0 0,0 0,0 0,1 0,-1 0,0 0,0 0,0 0,0-1,0 1,0 0,0 0,0 0,0 0,0 0,0 0,0 0,0-1,0 1,0 0,0 0,0 0,0 0,0 0,0 0,0 0,0 0,0-1,0 1,0 0,0 0,0 0,0 0,-1 0,1 0,0 0,0 0,0 0,0-1,0 1,0 0,0 0,0 0,0 0,0 0,-1 0,-19-1,-270 26,170-13,-804 109,-239 130,-306 117,1419-355,25-5,1-2,-1-1,-32 3,50-10,12-2,12-5,-1 1,1 1,30-8,3-2,699-287,-625 250,1764-780,-1855 819,202-99,-160 74,69-51,-126 78,25-23,-42 36,0-1,0 0,1 0,-1 0,0 0,0 0,0 0,0 0,0-1,-1 1,1 0,0-1,-1 1,1 0,0-1,-1 1,0-1,1 1,-1 0,0-1,0 1,0-3,-1 3,0-1,0 1,0 0,-1 0,1 0,-1 0,1 0,-1 0,1 0,-1 0,1 1,-1-1,0 1,1-1,-1 1,0 0,1-1,-3 1,-23-4,0 2,-1 1,1 0,-38 6,23-2,-158 17,-79 25,-52 15,-975 228,-908 422,1943-596,243-101,11-5,0 0,-20 13,37-21,0 0,-1 1,1-1,0 0,-1 0,1 0,0 0,0 0,-1 1,1-1,0 0,0 0,0 0,-1 1,1-1,0 0,0 0,0 0,0 1,-1-1,1 0,0 1,0-1,0 0,0 0,0 1,0-1,0 0,0 1,0-1,0 0,0 1,9 1,16-4,272-61,-266 55,426-119,-265 69,891-273,564-258,-1628 581,274-116,-269 111,27-18,-49 30,0 0,0 0,-1-1,1 1,0 0,-1-1,1 1,-1-1,0 1,1-1,-1 1,0-1,0 0,0 0,0 0,1-3,-3 4,1 1,0-1,0 0,0 0,-1 0,1 0,0 1,-1-1,1 0,-1 1,1-1,-1 0,1 1,-1-1,1 0,-1 1,0-1,1 1,-1-1,0 1,0-1,1 1,-1 0,0-1,0 1,1 0,-2-1,-9-2,1 1,-1 0,0 1,0 0,-16 0,-43 4,-98 16,-75 27,222-42,-229 51,-578 172,638-172,-915 294,778-228,-376 173,656-271,0 2,-64 46,110-71,-29 27,29-26,0-1,1 1,-1-1,0 1,1 0,-1-1,1 1,-1 0,1 0,0-1,-1 1,1 0,0 0,-1 0,1 0,0-1,0 1,0 0,0 0,0 0,0 0,0 0,0 0,0-1,0 1,0 0,1 0,-1 0,0 0,0-1,1 1,-1 0,1 0,0 1,1-1,-1 0,1 0,0 0,0 0,-1 0,1 0,0 0,0 0,0-1,0 1,0-1,0 0,0 1,3-1,38-2,10-4,71-18,30-16,59-21,87-27,64-23,80-26,-284 89,1191-355,-883 270,-55 15,-73 18,-82 21,27-12,-232 73,-48 15,-11 3,-21 6,-182 47,10-7,-54 12,-720 217,887-249,-1151 370,869-268,51-13,62-19,-58 34,291-120,8-4,1 0,0 1,0 0,1 1,-12 9,23-17,1 1,-1-1,1 0,0 1,-1-1,1 0,-1 1,1-1,0 0,-1 1,1-1,0 1,-1-1,1 1,0-1,0 1,-1-1,1 1,0-1,0 1,0-1,0 1,0-1,0 1,0-1,0 1,0-1,0 1,0-1,0 1,0-1,0 2,1-2,0 1,0 0,0-1,0 1,0 0,0-1,0 1,0-1,0 0,0 1,0-1,1 0,-1 0,1 1,45 0,-44-2,61-4,83-19,-57 8,81-14,70-16,64-16,985-209,-1252 263,1176-241,2 45,-901 168,-311 36,1-1,-1 1,1 0,0 0,-1 0,1 0,7 3,-12-3,0 0,0 1,0-1,0 0,0 0,0 1,0-1,0 0,0 0,0 1,0-1,0 0,0 0,0 0,0 1,0-1,-1 0,1 0,0 0,0 1,0-1,0 0,-1 0,1 0,0 0,0 1,0-1,-1 0,1 0,0 0,0 0,0 0,-1 0,1 0,0 0,0 0,-1 0,1 0,-27 12,-169 48,90-29,-177 52,-103 26,-62 17,-160 40,-417 117,-1059 387,1725-546,87-28,-30 14,245-88,46-16,14-4,21-4,189-51,-137 32,624-187,-296 84,37-7,1082-307,-1020 291,-44 11,-76 21,-86 25,-81 25,2-4,-349 110,-29 10,-677 235,-1489 510,2040-690,60-19,143-55,-114 64,190-92,-45 30,48-31,0 0,0 0,0 1,1 0,0-1,0 1,0 0,-5 9,8-12,-1 0,1 0,-1 0,1 0,0 0,-1 0,1 1,0-1,0 0,0 0,0 0,0 0,0 1,0-1,0 0,1 0,-1 0,0 0,1 0,-1 0,1 1,-1-1,1 0,-1 0,1 0,0-1,-1 1,1 0,0 0,0 0,0 0,0-1,0 1,0 0,0-1,1 1,5 2,-1 0,0 0,1-1,11 2,-15-3,56 8,-1-2,1-2,74-5,-59 0,129-1,78-8,57-12,823-105,-1007 107,1690-204,-1813 219,207-18,-200 23,-38-1,1 0,-1 0,0 0,0 0,0 0,0 0,0 0,0 1,0-1,0 0,0 0,0 0,0 0,0 0,0 0,0 1,0-1,0 0,0 0,0 0,0 0,0 0,0 0,0 0,0 1,0-1,-1 0,1 0,0 0,0 0,0 0,0 0,0 0,0 0,0 0,0 1,0-1,-1 0,1 0,0 0,0 0,0 0,0 0,0 0,0 0,0 0,-1 0,1 0,0 0,0 0,0 0,0 0,0 0,0 0,-1 0,1 0,0 0,-22 8,-649 176,174-50,-832 250,-278 111,1560-481,-60 22,145-41,561-129,-397 86,-21 5,722-162,469-43,-905 175,245-34,-13 25,-508 67,-71 13,-90 8,-29-6,0 0,-1 0,1 1,0-1,-1 0,1 0,0 1,-1-1,1 1,-1-1,1 0,0 1,-1-1,1 1,-1-1,0 1,1 0,-1-1,1 1,-1 1,0-2,0 1,0 0,0-1,0 1,0 0,0 0,0-1,-1 1,1 0,0-1,-1 1,1 0,0-1,-1 1,1-1,-1 1,1 0,-1-1,1 1,-1-1,0 1,-28 18,-106 39,-86 17,-91 17,-61 9,-936 272,-6 63,1292-427,-36 11,2 3,-59 33,113-55,-5 4,0 0,1 0,-10 8,16-12,0 0,0 0,0 0,0 0,0 0,0 0,0 1,0-1,0 0,1 0,-1 1,1-1,-1 1,1-1,-1 1,1-1,0 0,0 1,0-1,-1 1,2-1,-1 1,0-1,0 1,1 2,0-2,0 0,0 0,1 0,-1 1,0-1,1-1,0 1,-1 0,1 0,0-1,0 1,0 0,0-1,4 2,33 14,-17-10,0-1,0 0,30 2,71-1,-81-5,815 2,-571-6,697 0,-920 2,-51 2,-17 1,-27 3,-173 32,-203 68,-347 111,679-197,-347 100,7 19,388-127,29-12,-1 0,0 0,0 0,0 0,0 0,0 0,0 0,0 0,0 0,1 0,-1 0,0 0,0 0,0 0,0 0,0 0,0 1,0-1,0 0,0 0,0 0,0 0,1 0,-1 0,0 0,0 0,0 0,0 0,0 1,0-1,0 0,0 0,0 0,0 0,0 0,0 0,0 0,0 0,0 1,0-1,0 0,0 0,0 0,0 0,0 0,0 0,15-1,92-18,1685-410,-547 108,-1066 274,219-90,-389 133,22-10,-30 13,1 0,-1 0,0 0,0 0,1 0,-1 0,0 0,0 0,0-1,0 1,0 0,0-1,0 1,-1 0,2-3,-2 3,0 1,0-1,0 0,0 1,0-1,0 1,0-1,0 1,0-1,-1 0,1 1,0-1,0 1,0-1,-1 1,1-1,0 1,-1-1,1 1,0 0,-1-1,1 1,-1-1,1 1,-1 0,1-1,-1 1,1 0,-1 0,1-1,-1 1,1 0,-1 0,-22-6,20 5,-52-4,1 1,-1 3,-88 10,9 6,-210 51,-119 68,401-114,17-7,0 3,-84 41,124-54,7-2,15-3,-1-1,1 1,102-17,227-65,-43 8,-108 32,766-189,-613 137,-312 86,-31 7,-10 1,-24 2,0 1,-38 6,-322 63,228-37,-117 21,-1695 453,1753-431,-35 24,240-93,-49 17,42-18,22-6,0 0,0 0,0 0,0 0,0 0,1 0,-1 0,0 0,0 0,0 0,0 0,0 0,0 0,0-1,0 1,0 0,1 0,-1 0,0 0,0 0,0 0,0 0,0 0,0 0,0 0,0 0,0-1,0 1,0 0,0 0,0 0,0 0,0 0,0 0,0 0,0 0,0-1,0 1,0 0,0 0,0 0,0 0,0 0,0 0,0 0,0 0,0-1,0 1,0 0,0 0,0 0,0 0,0 0,0 0,0 0,0 0,0 0,-1 0,1-1,0 1,0 0,0 0,0 0,0 0,0 0,0 0,0 0,-1 0,34-23,8-1,83-36,50-5,3-2,272-130,-445 195,7-3,0 0,0-1,0-1,9-7,-19 14,-1 0,0-1,1 1,-1 0,0 0,1-1,-1 1,0 0,1-1,-1 1,0 0,1-1,-1 1,0 0,0-1,0 1,1-1,-1 1,0 0,0-1,0 1,0-1,0 1,0-1,0 1,0 0,0-1,0 1,0-1,0 1,0-1,0 0,-1 0,0 1,0-1,0 0,1 1,-1-1,0 1,0-1,0 1,0 0,0-1,0 1,0 0,-2 0,-40-3,39 3,-57 3,-116 21,151-20,20-3,-1 0,1-1,-1 0,-9-1,15 1,0 0,0 0,-1-1,1 1,0 0,0-1,0 1,-1-1,1 1,0-1,0 0,0 1,-1-2,1 1,1 0,0 1,-1-1,1 1,0-1,0 0,-1 1,1-1,0 0,0 1,0-1,0 0,0 0,0 1,0-1,0 0,0 1,0-1,0 0,0 1,1-1,-1 0,0 1,1-1,-1 1,1-2,4-5,1 0,0 0,1 1,0 0,0 0,0 1,0-1,1 2,9-6,441-220,-330 174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30:34.683"/>
    </inkml:context>
    <inkml:brush xml:id="br0">
      <inkml:brushProperty name="width" value="0.35" units="cm"/>
      <inkml:brushProperty name="height" value="0.35" units="cm"/>
      <inkml:brushProperty name="color" value="#996633"/>
      <inkml:brushProperty name="ignorePressure" value="1"/>
    </inkml:brush>
  </inkml:definitions>
  <inkml:trace contextRef="#ctx0" brushRef="#br0">2968 932,'-2'0,"0"1,0 0,-1 0,1-1,0 2,0-1,0 0,0 0,0 1,1-1,-1 1,0-1,1 1,-1 0,1 0,-1 0,1 0,-2 2,-2 4,-81 91,-4-3,-4-5,-194 146,-520 350,697-507,-287 217,357-260,31-26,-1-1,0-1,-13 9,14-13,13-10,12-12,102-80,241-152,3 10,56-34,-133 85,40-25,-265 177,26-18,138-63,-223 116,1 1,-1-1,1 1,-1 0,1-1,-1 1,1 0,0 0,-1-1,1 1,0 0,-1 0,1 0,-1 0,1 0,0 0,-1 0,1 0,0 0,-1 0,1 0,0 0,-1 1,1-1,1 1,-2-1,0 1,0 0,0 0,0 0,0 0,0-1,0 1,-1 0,1 0,0-1,0 1,-1 0,1 0,0-1,-1 1,1 0,-1 0,-31 41,29-37,-396 411,-86 23,8-8,35 33,283-259,137-172,1 1,2 1,2 1,-18 50,27-62,-6 35,12-51,1 1,1 0,-1 0,1-1,1 1,-1 0,4 11,-4-20,0 1,0 0,0-1,0 1,0 0,0-1,0 1,0-1,0 1,1 0,-1-1,0 1,0-1,1 1,-1-1,0 1,1-1,-1 1,1-1,-1 1,1-1,-1 1,1-1,-1 0,1 1,-1-1,1 0,-1 0,1 1,0-1,-1 0,1 0,-1 0,1 1,0-1,-1 0,1 0,-1 0,1 0,0 0,-1-1,1 1,0 0,-1 0,1 0,-1 0,1-1,0 1,4-3,0-1,-1 1,0-1,8-7,-6 5,138-122,223-144,25 13,427-239,534-188,-1322 673,-30 12,-1 1,0 0,1 0,-1-1,0 1,1 0,-1 0,0 0,1 0,-1-1,1 1,-1 0,0 0,1 0,-1 0,1 0,-1 0,0 0,1 0,-1 0,0 0,1 0,-1 1,1-1,-1 0,0 0,1 0,-1 0,0 1,1-1,-1 0,0 0,1 1,-1-1,-3 14,-15 15,-18 16,-80 78,-52 23,162-141,-286 233,-170 146,-106 187,553-554,4-6,1 1,0 0,1 0,1 1,-1 0,2 1,-8 18,15-31,-1-1,1 1,0 0,-1 0,1 0,0-1,0 1,0 0,0 0,0 0,0-1,0 1,0 0,0 0,0 0,0 0,0-1,1 2,0-1,-1-1,0 0,1 0,-1 0,1 1,-1-1,0 0,1 0,-1 0,1 0,-1 0,1 0,-1 0,0 0,1 0,-1 0,1 0,-1 0,1 0,-1 0,0 0,1-1,-1 1,1 0,-1-1,38-22,-27 15,85-58,273-177,678-335,-136 103,-711 362,-150 83,-63 36,1 0,0 1,-19 15,-12 6,-391 211,260-149,-1128 676,874-462,297-199,-130 136,237-214,24-27,-1 1,1-1,0 0,0 1,-1-1,1 0,0 0,0 1,-1-1,1 0,0 1,0-1,0 1,0-1,0 0,0 1,-1-1,1 0,0 1,0-1,0 1,0-1,0 0,1 1,-1-1,0 1,0-1,0 1,11-2,20-15,127-93,-71 46,575-395,23 60,-577 336,724-380,-811 431,-16 7,0 1,0 1,1-1,-1 0,1 1,0 0,0 1,-1-1,11 0,-16 2,0 0,1 0,-1 0,0 0,1 0,-1 0,0 1,0-1,1 0,-1 0,0 0,0 0,0 0,1 1,-1-1,0 0,0 0,0 0,0 0,1 1,-1-1,0 0,0 0,0 1,0-1,0 0,0 0,1 1,-1-1,0 0,0 0,0 1,0-1,0 0,0 0,0 1,0-1,0 0,0 1,-1-1,1 0,0 0,0 1,0-1,0 0,0 0,0 0,0 1,-1-1,1 0,0 0,0 1,0-1,-1 0,1 0,0 0,0 0,-1 1,-15 16,-101 73,-240 141,99-65,-882 654,974-680,129-106,3 2,-39 49,67-77,2-3,0 0,1 0,-1 0,1 1,0 0,-4 11,7-17,-1 0,1 0,0 1,0-1,0 0,0 0,0 0,0 0,0 0,0 1,0-1,0 0,0 0,0 0,0 0,0 1,0-1,0 0,0 0,0 0,0 0,0 1,0-1,0 0,1 0,-1 0,0 0,0 0,0 0,0 1,0-1,0 0,0 0,0 0,1 0,-1 0,0 0,0 0,0 0,0 0,0 1,1-1,-1 0,0 0,0 0,0 0,0 0,1 0,-1 0,0 0,0 0,0 0,0 0,1 0,-1 0,0 0,0 0,0-1,0 1,0 0,1 0,-1 0,0 0,0 0,0 0,0 0,15-9,-15 9,97-74,492-296,-411 267,33-19,226-140,-376 217,-47 30,-14 14,0 1,0 0,0 0,0 0,0-1,0 1,0 0,0 0,0 0,0 0,0-1,0 1,0 0,0 0,0 0,0 0,0-1,0 1,-1 0,1 0,0 0,0 0,0 0,0-1,0 1,-1 0,1 0,0 0,0 0,0 0,0 0,-1 0,1 0,0 0,0 0,0 0,0 0,-1 0,1 0,0 0,0 0,0 0,-1 0,1 0,0 0,0 0,0 0,-1 0,-42 10,-175 75,138-50,-162 68,-623 287,753-339,-1096 523,774-335,422-231,22-15,51-43,33-24,151-78,-39 27,488-357,-657 455,573-433,-27-25,-555 458,-28 26,0 1,0 0,0 0,1 0,-1 0,0-1,0 1,0 0,0 0,0 0,0 0,0-1,0 1,0 0,0 0,0 0,0-1,0 1,0 0,0 0,0 0,0-1,0 1,0 0,0 0,0 0,0-1,0 1,0 0,0 0,0 0,-1 0,1-1,0 1,0 0,0 0,0 0,0 0,0 0,-1-1,1 1,0 0,0 0,0 0,-1 0,1 0,0 0,0 0,0 0,-1 0,1 0,0 0,0 0,0 0,-1 0,1 0,0 0,0 0,0 0,-1 0,1 0,0 0,0 0,0 0,0 0,-1 0,1 0,-7 1,-1 1,1-1,0 1,0 0,0 0,0 1,0 0,-9 6,-13 5,-14 5,-476 234,79 23,171-102,9-3,19 20,215-168,20-21,6-6,8-8,0 1,0 0,19-19,-20 22,181-183,485-425,27 21,-485 411,64-84,-271 260,50-62,-54 64,0 0,0 0,0-1,-1 1,0-1,0 0,-1 0,3-12,-5 17,1 1,-1-1,0 0,0 0,0 1,0-1,-1 0,1 0,0 0,-1 1,0-1,1 0,-1 1,0-1,0 1,1-1,-1 1,0-1,-1 1,1-1,0 1,0 0,-1 0,1-1,-3 0,0 0,0 0,0 0,0 0,0 1,-1-1,1 1,-1 0,1 1,-1-1,-5 1,-12 0,0 2,1 0,-33 8,-82 27,-374 142,-1 37,69-11,-482 305,683-344,192-127,2 2,-62 71,97-98,0 0,1 0,1 1,-12 24,20-35,0 0,0 1,0 0,1 0,0-1,0 1,0 0,0 0,1 0,0 0,0 0,0 0,1 0,0-1,-1 1,2 0,-1 0,1 0,-1-1,5 8,-3-6,1-1,0 0,-1 0,2 0,-1-1,1 1,-1-1,1 0,0 0,1-1,-1 0,1 0,-1 0,1 0,0-1,0 0,10 2,4 0,-1-2,1-1,-1 0,31-3,-1-2,82-18,50-25,-150 38,560-176,2-22,543-171,-1100 368,33-11,2 3,89-11,-153 28,1 0,-1 1,1 0,7 2,-14-2,0 0,0 0,0 0,0 0,-1 0,1 0,0 0,0 0,0 1,0-1,-1 0,1 1,0-1,0 1,-1-1,1 1,0-1,-1 1,1-1,0 1,-1 0,1-1,-1 1,1 0,-1 0,1-1,-1 1,0 0,1 0,-1 0,0-1,0 1,0 0,1 0,-1 0,0 0,0-1,0 1,0 0,0 0,-1 0,1 0,0 0,-1 1,-2 4,0 0,0 0,-1 0,0-1,0 1,-8 6,3-1,-224 233,167-179,-168 167,-201 203,14 17,316-329,-156 241,211-281,4 2,3 3,4 1,-34 118,60-159,-11 63,22-96,1 0,0-1,0 1,2 0,0-1,0 1,1-1,8 26,-8-33,1 0,0-1,1 1,-1-1,1 1,0-1,10 10,-12-13,0-1,1 0,-1 0,1 0,-1 0,1-1,0 1,0-1,0 0,0 1,0-1,0-1,0 1,0 0,0-1,0 1,0-1,1 0,-1 0,0 0,5-2,6-2,0-1,0 0,0-1,-1-1,0 0,24-19,-21 16,652-491,-448 327,381-269,-545 407,-20 13,62-51,-88 60,-12 12,-6 7,-9 8,-2-1,1 0,-1-1,-22 8,5-2,-805 439,20 39,652-391,-82 50,44-23,-53 44,247-165,2-3,1 0,1 0,0 1,0 1,0-1,-11 16,17-15,6-6,14-7,28-14,0-3,65-41,-43 23,195-110,633-350,-211 142,263-140,-741 387,-163 89,-43 21,0 0,0 0,0 0,0 0,1 0,-1 0,0 0,0 0,0 0,0 0,0 0,0 1,0-1,0 0,0 0,0 0,0 0,0 0,0 0,0 0,0 0,0 0,0 0,0 0,0 0,0 0,0 0,0 0,1 0,-1 0,0 0,0 0,0 0,0 0,0 0,0 0,0 0,0 0,0 0,0 0,-8 8,-20 17,16-15,-92 77,-161 101,-424 308,676-486,-118 100,110-91,1 1,1 1,-30 44,46-61,0 0,1 0,0 0,0 1,0-1,1 1,-1-1,-1 10,3-13,0 0,0 1,0-1,0 0,1 0,-1 1,0-1,1 0,-1 0,1 1,-1-1,1 0,-1 0,1 0,0 0,-1 0,1 0,0 0,0 0,0 0,0 0,0-1,0 1,0 0,0 0,0-1,0 1,1-1,-1 1,0-1,0 0,1 1,-1-1,0 0,2 0,4 1,0 0,0-1,-1 1,1-2,0 1,0-1,0 0,-1 0,1-1,9-4,9-4,34-20,-51 26,535-315,-239 136,28-16,-318 191,-7 3,0 1,0 0,1 0,-1 0,1 1,0 1,16-5,-24 7,1 0,-1 0,0 0,1 0,-1 0,1 0,-1 0,1-1,-1 1,1 0,-1 0,0 1,1-1,-1 0,1 0,-1 0,1 0,-1 0,0 0,1 1,-1-1,1 0,-1 0,0 0,1 1,-1-1,0 0,1 1,-1-1,0 0,0 1,1-1,-1 0,0 1,0-1,0 1,1-1,-1 0,0 2,0-1,0 1,-1-1,1 1,-1 0,1-1,-1 1,0-1,1 1,-1-1,-2 2,-5 8,-1 0,0-1,-1 0,0 0,-20 13,12-8,-280 189,176-127,-962 652,1062-714,14-10,1 1,-1-1,-12 14,18-15,10-7,11-7,52-33,86-37,-118 62,781-392,-473 242,406-195,-539 270,-203 89,30-11,-39 15,0-1,1 1,-1-1,0 1,0 0,0 0,1 0,-1 0,0 0,0 1,0-1,0 1,1-1,1 2,-4-2,1 0,-1 1,1-1,-1 0,0 1,1-1,-1 0,0 1,1-1,-1 0,0 1,0-1,1 1,-1-1,0 1,0-1,0 0,0 1,0-1,1 1,-1-1,0 1,0-1,0 1,0-1,0 1,-1-1,1 1,0-1,0 1,0-1,0 1,0-1,-1 0,1 1,0-1,0 1,-1-1,1 1,-9 11,0 0,0-1,-1 0,0 0,-1-1,-18 12,-392 276,256-190,-751 559,756-527,137-117,1 1,2 1,0 1,-21 35,35-50,1 0,0-1,0 2,1-1,-4 16,8-26,-1 1,1 0,-1 0,1 0,0-1,0 1,0 0,0 0,0 0,0 0,0 0,1-1,-1 1,1 0,-1 0,1-1,0 1,-1 0,1-1,0 1,0 0,0-1,1 1,-1-1,0 0,0 1,1-1,-1 0,1 0,-1 0,1 0,-1 0,1 0,0-1,0 1,-1 0,1-1,0 1,0-1,0 0,-1 1,5-1,8 0,0 0,0 0,0-1,0-1,17-4,74-26,-72 21,372-141,-7-24,-105 45,-190 85,90-37,-183 79,19-7,-28 11,1-1,-1 1,0-1,0 1,1 0,-1 0,0 0,1 0,-1 0,0 0,1 0,-1 0,0 1,0-1,1 0,0 1,-1 0,-1-1,0 1,0-1,1 1,-1-1,0 1,0-1,0 1,0-1,0 1,1-1,-1 1,0-1,0 1,0-1,0 1,0-1,-1 1,1-1,0 1,0-1,0 1,0-1,-1 1,1-1,0 1,0-1,-1 0,1 1,0-1,-1 1,1 0,-15 16,-1-1,-1-2,-1 0,-29 17,-211 118,93-56,-639 404,479-290,285-182,-525 356,462-294,89-77,15-16,19-19,7-3,2 2,51-37,75-39,-96 65,218-139,236-155,397-319,-886 633,145-117,-141 109,-1-1,-1-1,35-48,-53 63,0 0,7-15,-14 24,1 0,-1 0,0 0,0 0,0 0,-1-1,1 1,-1 0,1 0,-1 0,0-1,0 1,-1 0,1 0,-2-5,2 7,-1 0,0-1,0 1,0 0,0 0,0 0,0-1,0 1,0 0,0 0,-1 0,1 1,0-1,-1 0,1 0,-1 1,1-1,0 1,-1-1,1 1,-1 0,0 0,1-1,-1 1,1 0,-1 0,1 0,-1 1,1-1,-1 0,-1 1,-10 2,1 0,-24 9,24-8,-295 131,226-96,-681 386,745-415,1 0,0 0,0-2,-19 8,33-15,1-1,0 1,0-1,-1 1,1-1,0 0,0 0,-1 0,1 0,0 0,-1 0,1 0,0 0,-1 0,1 0,0-1,-2 0,2 1,0-1,1 1,-1-1,1 0,-1 1,1-1,-1 0,1 1,-1-1,1 0,0 1,-1-1,1 0,0 0,0 0,-1 1,1-1,0 0,0 0,0-1,0-4,1 0,0 0,0 0,1 0,2-10,7-12,1 0,27-47,42-49,-54 83,127-173,310-334,596-515,-1053 1055,417-435,-393 403,-26 27,-7 8,-20 9,-77 41,51-22,-103 48,-1404 624,1490-668,-1331 588,1156-501,-52 44,251-134,-24 12,66-36,-1 0,0 0,0 0,0 0,0 0,0 0,0 0,0 0,0 0,0 0,0 0,0 0,0 0,0 0,0-1,0 1,-1 0,1 0,0 0,0 0,0 0,0 0,0 0,0 0,0 0,0 0,0 0,0 0,0 0,0 0,0 0,0 0,0 0,0 0,0 0,0-1,0 1,-1 0,1 0,0 0,0 0,0 0,0 0,10-10,15-14,22-18,3 4,90-55,123-49,-146 82,722-395,473-239,-1113 599,476-250,-632 316,-35 20,-16 7,-23 9,-578 220,583-216,-252 104,-1062 499,870-387,-102 50,558-270,-181 98,168-85,28-18,5-3,48-20,340-157,-269 119,659-334,-754 378,-11 5,0 0,-1-1,29-22,-39 22,-8 10,0 1,0 0,0 0,0-1,0 1,0 0,0 0,0 0,0-1,0 1,0 0,0 0,-1 0,1 0,0-1,0 1,0 0,0 0,0 0,0 0,-1-1,1 1,0 0,0 0,0 0,0 0,-1 0,1 0,0 0,0-1,0 1,-1 0,1 0,0 0,-3 0,0 0,0 0,0 0,0 0,1 0,-1 1,0-1,-3 2,-132 47,80-27,-129 50,-47 25,-691 326,204-30,41 58,536-342,141-107,-27 27,23-15,7-13,0-1,0 0,0 1,0-1,0 1,0-1,1 0,-1 1,0-1,0 1,0-1,1 0,-1 1,0-1,0 0,1 1,-1-1,0 0,1 0,-1 1,0-1,1 0,-1 0,0 1,1-1,-1 0,1 0,-1 0,0 0,1 0,-1 0,1 0,8 2,0 0,0-2,0 1,0-1,0 0,13-2,0-2,39-11,212-92,-207 79,710-330,-12-22,-689 343,-39 18,112-59,-125 61,-18 10,-11 5,-4 4,0 0,-1 1,1 0,0 1,0 0,-17 9,-8 5,-566 275,591-287,-361 201,18 29,320-211,0 2,1 2,-37 44,66-70,1-1,0 1,0 0,0 0,1 0,-1 0,1 1,-1-1,1 0,0 1,0 3,1-7,0 1,0 0,0-1,0 1,0-1,0 1,0 0,0-1,0 1,0-1,1 1,-1-1,0 1,1-1,-1 1,0-1,1 1,-1-1,0 1,1-1,-1 1,1-1,-1 0,1 1,0-1,0 1,1 0,0-1,-1 0,1 1,0-1,0 0,-1 0,1 0,0 0,0 0,-1 0,1 0,2-1,7-2,1-1,0 0,-1 0,0-1,17-10,51-38,-64 42,416-314,42-29,-309 238,-160 113,-1 1,0-1,0 0,0 0,5-7,-8 10,1 0,-1 0,0-1,0 1,0 0,0 0,0 0,1-1,-1 1,0 0,0 0,0-1,0 1,0 0,0 0,0-1,0 1,0 0,0 0,0-1,0 1,0 0,0 0,0-1,0 1,0 0,0 0,-1 0,1-1,0 1,0 0,0 0,0-1,0 1,-1 0,1 0,0 0,0 0,0-1,0 1,-1 0,1 0,0 0,0 0,-1 0,1 0,0 0,0-1,-1 1,-5 0,-1 0,1 1,0 0,0 0,-1 0,1 1,-10 3,-271 107,162-61,-829 397,519-184,420-258,15-6,-1 0,1 0,0 0,0 0,0 0,-1-1,1 1,0 0,0 0,0 0,-1 0,1 0,0-1,0 1,0 0,0 0,0 0,-1-1,1 1,0 0,0 0,0-1,0 1,0 0,0 0,0 0,0-1,0 1,0 0,0 0,0-1,0 1,0 0,0-1,8-26,3 1,2 0,0 1,23-31,59-68,-94 123,469-515,-167 194,-299 318,17-19,-1 0,-1-1,21-36,-38 57,-1 0,1 0,-1 1,0-1,0 0,0 0,0-5,-1 7,0 1,0-1,0 1,0 0,0-1,0 1,0-1,0 1,0-1,0 1,0-1,-1 1,1-1,0 1,0-1,-1 1,1 0,0-1,0 1,-1-1,1 1,0 0,-1-1,1 1,-1 0,1 0,0-1,-1 1,0 0,-3-1,0 1,0 0,0 0,0 1,0-1,0 1,0 0,0 0,0 0,0 0,-4 3,-671 290,592-253,-356 190,422-218,4-2,-31 15,48-25,-1-1,1 1,-1-1,0 0,1 1,-1-1,0 0,1 0,-1 0,0 1,1-1,-1 0,0 0,1 0,-1 0,0 0,1 0,-1 0,0 0,0-1,1 1,-2 0,2-1,0 1,0-1,0 1,0-1,0 0,0 1,0-1,0 1,0-1,0 1,0-1,0 1,0-1,0 1,1-1,-1 1,0-1,0 1,1-1,0 0,20-27,270-229,-190 171,-28 26,-28 24,-2-2,42-46,-83 82,-1 0,1 0,0 0,-1 0,0 0,1-1,-1 1,1-4,-1 5,-1 1,0 0,0-1,0 1,0 0,0-1,0 1,0 0,0-1,0 1,0 0,0-1,-1 1,1 0,0-1,0 1,0 0,0 0,0-1,-1 1,1 0,0 0,0-1,0 1,-1 0,1 0,0-1,0 1,-1 0,1 0,0 0,-1 0,1-1,0 1,0 0,-1 0,1 0,-5 0,1 0,0 0,0 0,0 1,0-1,-1 1,1 0,-7 3,-28 10,-64 35,72-33,-882 527,764-438,211-165,245-166,-232 174,86-60,317-240,-82-15,-363 332,0-1,31-47,-60 78,-1 0,1-1,-2 0,1 1,0-1,2-11,-5 15,0 1,1 0,-1 0,0 0,0 0,0-1,0 1,0 0,0 0,-1 0,1 0,0 0,-1-1,1 1,-1 0,1 0,-1 0,1 0,-1 0,0 0,1 0,-1 0,0 1,0-1,0 0,1 0,-1 0,0 1,0-1,0 1,0-1,0 1,-1-1,1 1,0-1,0 1,0 0,0 0,0 0,-1-1,-1 1,-5 0,0 0,0 0,-1 0,1 1,0 1,-13 2,-50 20,45-14,-36 14,2 3,-64 37,-107 81,143-88,76-49,-125 85,119-79,1 1,0 0,1 1,1 1,-16 22,29-36,0 0,0 1,0-1,1 1,-1 0,0 5,2-9,-1 0,1 0,0 1,0-1,0 0,0 0,0 1,0-1,0 0,0 0,0 1,0-1,0 0,0 0,0 0,0 1,0-1,1 0,-1 0,0 1,0-1,0 0,0 0,0 0,0 1,1-1,-1 0,0 0,0 0,0 0,0 1,1-1,-1 0,0 0,1 0,14-7,652-458,-392 257,-231 165,-43 41,0 1,1-1,-1 1,0-1,0 1,-1-1,1 0,0 0,0 1,-1-1,1 0,-1-2,-4-3,-12 5,-3 6,0 2,1-1,-1 2,-22 12,20-10,-27 12,-405 193,377-173,2 4,1 4,-116 102,166-130,1 2,2 0,-33 47,46-58,0-1,0 1,2 0,-1 0,1 1,1-1,1 1,-1 0,2 0,0 1,0 18,2-30,0 1,0 0,0 0,0-1,1 1,0 0,-1-1,1 1,0-1,0 1,1-1,-1 1,0-1,1 0,0 0,2 3,-3-4,0 0,1 0,-1 0,1 0,0 0,-1-1,1 1,0 0,-1-1,1 0,0 1,0-1,0 0,-1 0,1 0,0 0,0 0,-1 0,1 0,0-1,0 1,-1-1,1 1,3-3,48-24,-19 8,402-247,-393 238,162-114,-7-8,-6-9,225-241,-382 364,51-57,-73 76,-1 1,0-1,17-36,-28 52,0-1,0 0,0 0,-1 0,1 1,0-1,-1 0,1 0,-1 0,0 0,0 0,1 0,-1 0,-1 0,1-1,0 1,0 0,-1 1,1-1,-1 0,0 0,-1-4,0 5,0-1,0 0,0 1,0-1,0 1,-1-1,1 1,0 0,-1 0,1 0,-1 0,1 0,-1 1,1-1,-1 1,-3 0,-20-2,0 1,1 1,-52 8,-78 23,119-23,-288 85,12 26,182-65,1 7,-141 89,246-135,2 0,0 2,-26 24,42-36,1 1,0-1,1 1,-1 0,1 1,0-1,1 0,0 1,0 0,0 0,1 0,0 0,0 0,0 1,1-1,0 12,4-2,-3-17,0 0,0 0,0 1,0-1,0 0,1 0,-1 0,0 0,0 0,0 1,0-1,0 0,1 0,-1 0,0 0,0 0,0 0,0 0,1 0,-1 0,0 0,0 0,0 0,1 0,-1 0,0 0,0 0,0 0,1 0,-1 0,0 0,0 0,0 0,0 0,1 0,-1 0,0 0,0 0,0-1,19-20,-7 6,50-47,108-83,-148 128,354-248,19 26,-291 178,-3 3,154-95,-178 102,82-71,-138 105,-1-1,-1-2,-1 0,18-24,-34 41,0 0,-1 0,1-1,0 1,-1 0,2-6,-3 8,0 0,0 0,1 0,-1 0,0 0,0 0,0 0,0 0,-1 0,1 0,0 0,0 0,-1 0,1 0,0 0,-1 0,0-2,0 2,0 1,0-1,1 0,-1 0,0 1,0-1,0 1,0-1,0 1,0-1,0 1,0-1,-1 1,1 0,0 0,-2-1,-1 1,0 0,0 0,0 0,0 1,-8 1,-16 7,0 0,1 2,-47 27,66-34,-889 531,863-512,-311 224,274-191,3 4,-100 111,147-145,0 1,2 1,1 0,-17 36,28-50,1 1,1 0,0-1,1 1,0 1,2-1,0 1,0-1,2 1,0-1,2 19,-2-32,0 1,0-1,1 0,0 1,-1-1,1 1,0-1,0 0,0 0,0 1,0-1,1 0,-1 0,1 0,-1 0,4 2,-3-3,-1 0,1 0,0 0,0-1,-1 1,1-1,0 1,0-1,0 1,0-1,0 0,-1 0,1 0,0 0,0-1,0 1,2-1,8-3,0 0,-1-1,1 0,-1-1,14-11,-11 9,2195-1173,-1943 1056,-49 30,40-1,-219 87,-38 9,1 0,-1 0,0 0,0 0,0 0,1 0,-1 0,0 0,0 0,0 0,0 0,1 0,-1 0,0 0,0 0,0 0,1 0,-1 0,0 0,0 0,0 0,0 0,1 0,-1 0,0 0,0 0,0 1,0-1,1 0,-1 0,0 0,0 0,0 0,0 1,0-1,0 0,0 0,1 0,-1 0,0 1,0-1,0 0,0 0,0 0,0 0,0 1,0-1,0 0,0 0,0 0,0 1,0-1,0 0,0 0,0 0,0 0,0 1,0-1,-1 0,1 0,0 0,0 0,0 1,0-1,0 0,-8 8,0-1,0-1,-1 1,-12 7,-151 95,-285 192,-221 213,334-231,30 23,277-265,2 2,-56 89,80-113,1 1,1 0,0 0,2 1,0 0,2 0,0 1,1 0,1 0,1 23,1-28,2 1,0-1,1 0,8 28,-9-40,0-1,0 0,1 0,0 0,0 0,0 0,0 0,1-1,-1 1,1-1,0 0,0 1,0-1,0-1,1 1,-1 0,1-1,0 0,0 0,0 0,0 0,0 0,0-1,5 1,11 1,0 0,1-2,-1-1,1 0,-1-2,37-7,-11-2,83-31,241-122,962-564,-1141 607,-138 88,-2-3,68-62,-112 91,-1 0,1 0,8-14,-14 20,0 0,0 0,-1-1,1 1,0 0,-1 0,1 0,-1-1,0 1,1 0,-1-1,0 1,0 0,0-1,0 1,0 0,0-1,0 1,0 0,-1-1,1 1,0 0,-1 0,1-1,-1 1,1 0,-1 0,0 0,0-1,1 1,-1 0,0 0,-1-1,-3-1,0 0,0 0,0 1,0 0,0-1,-1 2,1-1,-1 1,1-1,-8 1,-12-2,-32 1,-19 6,-1 2,2 4,-128 34,-223 88,379-116,-239 86,-512 262,567-226,180-102,1 1,-56 57,86-73,1 1,0 0,-17 30,28-40,1 1,0 0,1 0,0 1,1 0,0 0,2 0,-3 16,5-27,1-1,0 1,0-1,0 1,0-1,1 1,-1-1,1 4,0-5,-1-1,0 1,1 0,-1-1,0 1,1 0,-1-1,1 1,-1 0,1-1,-1 1,1-1,0 1,-1-1,1 1,-1-1,1 0,0 1,-1-1,2 1,1-1,1 0,-1 0,0 0,1-1,-1 1,0-1,0 0,1 0,-1 0,0 0,0 0,0-1,5-3,138-76,-129 72,373-198,-8-19,-165 78,-143 95,-111 85,-51 53,-17 16,-43 27,-170 155,172-137,6 6,-202 285,309-386,1 1,3 2,-25 65,43-89,1 1,1 0,2 0,1 1,1-1,2 1,1 53,2-83,1 1,-1 0,0-1,1 1,-1-1,1 1,0-1,0 0,1 3,-2-4,1 0,-1-1,1 1,-1 0,1-1,0 1,-1-1,1 1,-1-1,1 1,0-1,0 1,-1-1,1 0,0 1,0-1,-1 0,1 0,0 1,1-1,2-1,0 1,0-1,0 0,0-1,0 1,0-1,0 1,-1-1,1 0,-1-1,0 1,5-4,241-203,-204 168,187-174,240-288,-428 450,47-70,-65 76,-24 43,-1 0,1 0,-1 1,0-1,0 0,-1 0,1 0,-1 0,0 0,0-5,0 8,0-1,-1 1,1-1,-1 1,1-1,-1 1,0 0,0 0,1-1,-1 1,0 0,0 0,0 0,0 0,0 0,-1 0,1 0,0 0,0 0,-1 0,1 1,0-1,-1 1,1-1,-1 1,1-1,0 1,-1 0,1 0,-1 0,1 0,-1 0,1 0,-3 0,-7 1,0 0,0 1,-17 4,-149 58,109-38,-38 18,2 4,-154 97,178-92,2 3,2 4,-96 101,156-145,2 0,0 1,1 1,1 0,-20 39,26-38,6-18,0-1,0 0,0 1,0-1,0 0,0 0,0 1,1-1,-1 0,0 1,0-1,0 0,0 0,0 1,0-1,0 0,1 0,-1 1,0-1,0 0,0 0,1 1,-1-1,0 0,0 0,0 0,1 0,-1 1,0-1,1 0,1 0,0 0,0-1,0 1,0-1,0 1,0-1,0 0,0 0,0 0,0 0,-1 0,1 0,0 0,2-3,99-90,206-125,-234 169,531-316,-606 366,38-21,1 2,49-17,-82 34,-1 0,1 1,-1 0,1 1,9-1,-14 1,-1 0,1 0,0 0,-1 0,1 0,-1 0,1 1,0-1,-1 0,1 0,0 1,-1-1,1 0,-1 1,1-1,-1 0,1 1,-1-1,1 1,-1-1,1 1,-1 0,0 0,1 0,-1 0,0 0,0 0,0 0,0-1,0 1,-1 0,1 0,0 0,0 0,0 0,-1 0,1-1,-1 1,1 0,0 0,-1 0,0 0,-22 32,-48 55,44-57,-33 32,32-35,-28 37,49-57,1 1,0 0,1 0,0 0,1 1,0 0,0 0,1 0,-3 12,6-19,-1-1,1 1,0-1,0 1,0-1,0 1,1-1,-1 0,1 1,-1-1,1 1,0-1,0 0,0 0,0 1,0-1,1 0,-1 0,4 3,-2-1,1-1,0 0,0 0,1 0,-1-1,0 1,1-1,0 0,5 1,9 2,1 0,-1-2,35 2,36-5,0-4,119-20,-170 18,268-44,-29 4,-258 43,-9 1,0 0,0 1,0 1,22 1,-32-1,0-1,-1 2,1-1,-1 0,1 0,0 0,-1 0,1 0,-1 0,1 1,0-1,-1 0,1 0,-1 1,1-1,-1 1,1-1,-1 0,1 1,-1-1,1 1,-1-1,0 1,1-1,-1 1,0-1,1 2,-1-1,0 0,-1 0,1 1,0-1,0 0,-1 0,1 1,-1-1,1 0,-1 0,0 0,1 0,-1 0,-1 2,-39 47,-2-2,-69 61,86-84,-351 360,290-291,-55 67,138-156,1 0,0 0,0 0,0 0,1 1,-1-1,2 1,-1 0,-1 7,3-12,0 0,0 1,0-1,0 1,0-1,0 0,0 1,0-1,1 0,-1 1,1-1,-1 0,1 1,-1-1,1 0,0 0,1 2,-1-2,1 1,-1-1,1 0,0 0,-1-1,1 1,0 0,0 0,-1-1,1 1,0-1,0 0,0 1,0-1,0 0,3 0,9-1,0-1,0 0,-1-1,1-1,16-6,4 0,588-202,-45 14,-576 198,13-5,0 2,0-1,0 1,16 0,-30 3,1 0,0-1,-1 1,1 0,0 0,-1 0,1 1,-1-1,1 0,0 0,-1 0,1 0,-1 1,1-1,-1 0,1 0,0 1,-1-1,1 0,0 1,-3 9,-19 13,20-22,-18 15,1 0,-38 22,-171 81,72-41,-168 101,-299 221,603-386,-76 59,84-64,0 1,1 1,1 0,0 0,-15 23,24-33,-1 0,0 0,0 0,1 1,-1-1,1 0,-1 0,1 1,-1-1,1 0,0 1,0-1,0 1,0-1,0 0,0 1,0-1,0 0,0 1,1-1,0 3,0-3,-1 0,1 0,0-1,0 1,0 0,0 0,0 0,0-1,1 1,-1 0,0-1,0 1,0-1,1 0,-1 1,0-1,0 0,2 0,5 1,-1-1,0 0,1-1,-1 1,0-2,14-3,0-2,-1-2,0-1,-1 0,31-22,-8 5,320-206,-196 125,182-143,-329 232,-19 19,0 0,1 0,-1-1,0 1,0 0,1 0,-1-1,0 1,0 0,0-1,1 1,-1 0,0-1,0 1,0 0,0-1,0 1,0 0,0-1,0 1,0 0,0-1,0 1,0 0,0-1,0 1,0 0,0-1,0 1,-1 0,1-1,0 1,0 0,0-1,0 1,-1 0,1-1,0 1,0 0,-1 0,1-1,0 1,0 0,-1 0,1 0,0 0,-1-1,1 1,0 0,-1 0,1 0,0 0,-1 0,1 0,0 0,-1 0,1 0,0 0,-1 0,1 0,-1 0,1 0,0 0,-1 0,-7 1,1-1,-1 1,1 0,0 1,-1-1,1 2,-9 3,-53 26,47-21,-8 5,-12 3,2 3,0 1,-43 34,76-52,1 1,0 1,0 0,0-1,1 2,0-1,1 0,-5 9,7-12,1 0,-1 0,1-1,0 1,0 0,0 0,0 1,1-1,-1 0,1 0,0 0,1 0,-1 0,1 0,0 0,-1 0,2 0,-1 0,3 5,-3-7,0 0,1 0,-1 0,1 0,0-1,0 1,0-1,0 1,0-1,0 1,0-1,0 0,0 0,1 0,-1 0,0-1,1 1,-1-1,1 1,3-1,5 1,1-1,23-2,-27 2,39-6,1-2,74-23,92-43,-152 51,-55 21,316-120,-228 81,117-68,-173 82,-35 22,-9 5,-12 4,0 0,-26 13,1-1,-614 275,538-234,51-25,-117 58,136-63,-73 51,113-71,-1 0,1 0,1 1,-1 0,-6 11,12-17,1 0,0 0,-1 1,1-1,0 0,0 1,1-1,-1 1,0-1,1 1,-1 4,1-6,1 1,-1-1,0 1,1-1,-1 0,1 1,-1-1,1 0,-1 1,1-1,0 0,0 0,0 1,0-1,0 0,0 0,0 0,0 0,0-1,0 1,0 0,2 1,3 0,-1 0,0 0,1 0,-1-1,1 1,-1-1,1 0,0-1,-1 0,1 0,0 0,6-1,12-3,35-9,-43 8,103-28,-118 33,0-1,0 1,0-1,0 1,0 0,0-1,0 1,0 0,0 0,1 0,-1 0,0 0,0 0,0 0,0 1,0-1,0 0,0 0,0 1,0-1,1 1,-2-1,1 1,0 0,1 0,-2 0,0 1,0-1,-1 0,1 0,-1 0,1 1,-1-1,1 0,-1 0,0 0,0 0,1 0,-1 0,0 0,0 0,0-1,0 1,0 0,0 0,0-1,0 1,-2 0,-444 283,240-156,97-60,-129 86,230-145,26-17,-3 1,333-156,-75 33,-129 62,190-81,-290 137,-42 12,-1 0,1 0,-1-1,1 1,-1 0,1 0,-1 0,1 0,-1 0,1 0,-1 0,1 0,-1 0,1 0,-1 0,0 0,1 0,-1 0,1 1,-1-1,1 0,-1 0,1 1,-1-1,0 0,1 0,-1 1,1-1,-1 0,0 1,1-1,-1 1,0-1,0 0,1 1,-1-1,0 1,0-1,0 1,1 0,-2 1,1-1,-1 1,1 0,-1-1,0 1,1 0,-1-1,0 1,0-1,0 0,-2 3,-10 9,0 1,-1-2,0 1,-21 12,-72 40,34-22,-256 197,321-233,15-11,15-12,59-50,126-76,337-171,-391 227,-151 85,98-51,-77 45,-23 7,0 0,1 0,-1 0,0 0,0 0,0 0,1 0,-1 0,0 0,0 0,0 0,1 0,-1 0,0 0,0 0,0 0,1 0,-1 0,0 0,0 1,0-1,0 0,1 0,-1 0,0 0,0 0,0 0,0 1,0-1,1 0,-1 0,0 0,0 0,0 1,0-1,0 0,0 0,0 0,0 1,0-1,0 0,0 0,0 0,0 1,0-1,0 0,0 0,0 0,0 1,0-1,0 0,0 0,0 0,0 0,0 1,0-1,0 0,-1 0,-6 11,-1-2,-1-1,-1 0,1-1,-1 0,0 0,-11 4,-11 8,-43 29,-3-3,-146 60,223-104,-1 0,1-1,-1 1,1-1,-1 1,1-1,-1 1,1-1,-1 0,1 0,-1 0,1 0,-1 0,1 0,-1 0,0-1,1 1,-1 0,1-1,0 1,-1-1,-2-1,4 1,-1-1,0 1,0 0,1-1,-1 1,1-1,-1 1,1-1,0 1,0-1,-1 1,1-1,0 1,0-1,0 1,1-1,-1 1,0-1,1 1,-1-1,0 1,2-2,2-9,0 1,2 0,-1 0,1 0,1 1,0-1,12-12,7-12,75-107,227-300,-181 267,551-598,-394 449,791-757,170-70,-1186 1080,158-141,-44 39,-187 168,300-296,-302 297,0-1,0 1,0-1,-1 0,5-8,-7 12,-1 0,0 1,0-1,1 1,-1-1,0 0,0 1,0-1,0 1,0-1,0 0,0 1,0-1,0 0,0 1,0-1,0 0,0 1,0-1,-1 1,1-1,0 1,0-1,-1 0,1 1,0-1,-1 1,1-1,-1 1,1-1,-1 1,1 0,-1-1,1 1,-1-1,1 1,-1 0,1 0,-1-1,1 1,-1 0,0 0,1 0,-1 0,0-1,1 1,-1 0,-1 0,-3 0,0 0,0 0,0 0,0 0,0 1,0 0,0 0,-7 2,-43 17,0 3,-58 32,104-50,-551 292,132-69,-1167 642,1194-622,36 33,337-256,0 1,2 1,1 1,1 2,-25 41,40-57,1 1,1 1,0-1,2 1,-1 0,2 0,0 1,1-1,1 1,0 0,2 0,-1-1,2 1,3 18,-3-26,0 0,1 0,0 0,1 0,6 13,-8-20,1 1,0-1,-1 1,1-1,0 0,1 1,-1-1,0 0,1 0,-1-1,1 1,-1-1,1 1,0-1,0 0,0 0,-1 0,1 0,0 0,3 0,5 0,0 1,0-2,0 0,0 0,21-3,-2-4,34-11,362-144,-324 119,-99 42,784-313,-125 52,-638 253,196-75,-162 70,-46 15,-13 5,-16 9,-23 10,-54 25,92-49,-383 189,-54 27,16 23,260-132,-277 236,390-300,3-3,0 2,3 2,-41 55,84-99,-30 48,29-45,0-1,1 1,-1 0,1-1,0 1,0 0,0 0,1 0,-1 0,1 0,0 7,1-10,-1 1,0-1,1 0,-1 1,1-1,-1 0,1 0,0 0,0 0,-1 1,1-1,0 0,0 0,0-1,0 1,0 0,0 0,0 0,1-1,-1 1,0 0,0-1,1 1,-1-1,3 1,1 0,1 0,-1 0,1-1,0 1,6-2,9-1,0-2,-1 0,37-13,-54 16,779-275,-395 134,559-209,-886 326,-41 13,-18 9,-14 5,-75 31,41-14,-315 119,-180 72,508-195,-371 168,320-139,1 3,-124 96,185-125,0 1,2 2,0 0,-34 46,48-58,2 0,-1 0,1 1,0 0,1-1,1 2,-1-1,1 0,1 1,0-1,0 1,1 0,1 0,0-1,0 1,4 19,-4-27,1 0,0-1,0 1,0 0,0 0,0 0,0 0,1-1,0 1,-1-1,1 1,3 2,-3-3,-1-1,1 0,0 0,0 0,0 0,0 0,0 0,1 0,-1-1,0 1,0-1,0 1,1-1,-1 0,0 0,0 0,1 0,3-1,31-7,-1-1,0-2,0-2,46-22,-49 20,173-81,-22 9,-88 44,257-104,-344 144,4-2,0 1,1 0,27-4,-41 8,0 0,0 0,0 0,0 0,0 0,0 0,-1 0,1 0,0 0,0 1,0-1,0 0,0 0,0 0,0 0,0 0,0 0,0 0,0 0,0 1,0-1,0 0,0 0,0 0,0 0,0 0,0 0,0 0,0 0,0 1,0-1,0 0,0 0,0 0,0 0,0 0,0 0,0 0,1 0,-1 0,0 0,0 1,0-1,0 0,0 0,0 0,0 0,0 0,0 0,0 0,1 0,-1 0,0 0,0 0,0 0,0 0,0 0,0 0,0 0,0 0,1 0,-1 0,0 0,0 0,0 0,0 0,-11 11,-21 12,-229 133,132-83,-232 174,331-224,0 2,-30 34,51-50,1 0,1 1,-1 0,2 0,-1 1,2 0,-1 0,1 0,1 1,-6 21,10-32,0 0,-1 0,1-1,0 1,0 0,-1 0,1-1,0 1,0 0,0 0,0 0,0-1,0 1,0 0,1 0,-1 0,0-1,0 1,1 0,-1 0,0-1,1 1,-1 0,0-1,1 1,-1 0,1-1,-1 1,1-1,0 1,-1-1,1 1,0-1,-1 1,1-1,0 0,-1 1,1-1,0 0,0 0,-1 1,1-1,0 0,0 0,0 0,-1 0,1 0,0 0,0 0,-1 0,1 0,1-1,7-1,-1 0,0-1,0 0,9-5,-13 6,198-106,-93 48,-54 30,1279-672,-1266 668,330-178,-330 168,-66 42,0 0,0 1,0-1,0 0,0 0,-1-1,1 1,-1 0,3-4,-4 6,0 0,0-1,0 1,0 0,0-1,0 1,0 0,0 0,0-1,0 1,0 0,0-1,0 1,0 0,0 0,0-1,0 1,0 0,0-1,0 1,-1 0,1 0,0-1,0 1,0 0,0 0,-1 0,1-1,0 1,-16-2,-3 6,0 1,0 1,-36 16,19-8,-174 68,-490 203,28 57,654-330,15-10,-1 1,0 0,0-1,0 1,0-1,0 0,0-1,-1 1,1-1,-1 0,-5 1,9-2,0 0,0 0,0-1,0 1,0 0,0-1,1 1,-1-1,0 1,0-1,0 0,0 1,1-1,-1 0,0 0,1 1,-1-1,0 0,1 0,-1 0,1 0,-1 0,1 0,0 0,-1 0,1 0,0 0,0-1,-5-34,5 24,-22-110,2 14,13 40,2 0,4-1,3 1,2-1,4 1,3 1,2 0,4 0,45-116,200-376,53 25,-301 511,-8 16,-1-1,0-1,0 1,-1-1,4-10,-8 19,0 0,0 0,0 0,0-1,0 1,0 0,0 0,0 0,0-1,0 1,0 0,0 0,0 0,0-1,0 1,0 0,0 0,0 0,0 0,0-1,0 1,0 0,0 0,0 0,-1-1,1 1,0 0,0 0,0 0,0 0,0 0,-1 0,1-1,0 1,0 0,0 0,0 0,-1 0,1 0,0 0,0 0,0 0,0 0,-1 0,1 0,0 0,0 0,0 0,-1 0,1 0,0 0,0 0,0 0,-1 0,1 0,0 0,0 0,0 0,0 0,-1 0,1 0,0 1,0-1,0 0,0 0,-1 0,1 0,0 0,0 1,-15 8,14-8,-76 47,-651 333,697-365,-1513 720,1509-720,29-13,-255 114,195-94,65-22,0-1,-1 1,1-1,0 1,-1-1,1 0,0 0,-1 1,1-1,0 0,-1 0,1-1,-1 1,1 0,0 0,-1-1,1 1,0 0,-1-1,1 1,-2-2,2 1,1 0,0 0,0 0,-1 0,1 0,0 0,0 0,0 0,0 0,0 0,0 0,0 0,1 0,-1 0,0 0,1 0,-1 0,0 0,1 0,-1 0,1 1,0-2,6-9,0 1,1-1,11-10,192-178,15 13,-96 81,278-250,-36-34,-354 369,-1-1,-1-1,16-30,-30 49,-1-1,1 1,-1 0,0-1,0 0,0 1,0-1,-1 0,1 1,-1-1,0-5,-1 8,1-1,-1 1,1-1,0 1,-1 0,0-1,1 1,-1 0,0 0,0 0,0 0,0-1,0 1,0 0,0 0,0 1,0-1,0 0,-1 0,1 0,0 1,0-1,-1 1,1-1,0 1,-1 0,1-1,-1 1,1 0,-3 0,-10-1,1 2,-1-1,0 2,-16 3,8-1,-133 25,-282 93,-130 106,468-180,2 5,-104 73,188-117,10-7,0 0,-1 0,1 0,0 0,0 1,1-1,-1 1,0 0,1 0,0 0,-3 4,5-7,0 0,0-1,0 1,1 0,-1 0,0 0,0 0,0 0,0 0,0 0,0 0,1 0,-1 0,0 0,0-1,0 1,0 0,1 0,-1 0,0 0,0 0,0 0,0 0,0 0,1 0,-1 0,0 1,0-1,0 0,0 0,0 0,1 0,-1 0,0 0,0 0,0 0,0 0,0 0,0 0,1 1,-1-1,0 0,0 0,0 0,0 0,0 0,0 1,0-1,0 0,0 0,0 0,0 0,0 0,0 1,0-1,0 0,0 0,0 0,0 0,0 1,0-1,0 0,0 0,0 0,0 1,14-10,30-34,-28 26,2 0,0 1,1 1,22-14,211-101,-35 34,55-25,755-341,-133 80,-357 156,-409 170,-112 49,-1-1,18-11,-25 9,-8 10,0-1,0 1,0 0,0-1,0 1,0 0,-1-1,1 1,0 0,0 0,0-1,0 1,-1 0,1 0,0-1,0 1,0 0,-1 0,1-1,0 1,0 0,-1 0,1 0,0 0,-1 0,1-1,0 1,-5-1,0 0,0 0,0 0,0 1,0-1,1 1,-8 1,-64 4,0 4,-78 18,-163 55,-113 54,6 18,8 18,-495 283,328-89,564-353,1 0,0 1,-18 20,59-80,-18 36,-1 0,2 0,11-18,7 1,1 0,2 2,0 1,41-27,-43 32,648-436,-404 298,-210 125,-33 15,-20 8,-13 7,-17 4,-379 77,340-66,0 4,-109 44,82-20,-97 60,173-93,-8 5,-34 16,55-29,0 1,1-1,-1 0,0 1,0-1,0 1,0-1,0 0,1 0,-1 0,0 1,0-1,0 0,0 0,0 0,0 0,0-1,0 1,0 0,0 0,1 0,-1-1,0 1,0-1,0 1,-1-1,2 0,-1 0,1-1,-1 1,1 0,0 0,-1 0,1 0,0 0,0-1,0 1,0 0,0 0,0 0,1 0,-1-1,0 1,1-1,2-8,1 0,0 0,7-11,23-35,62-79,53-42,157-118,-18 21,-281 266,4-3,0-1,-1 0,0-1,-1 0,14-27,-23 39,1 0,0-1,-1 1,1 0,-1 0,0-1,1 1,-1 0,0 0,0-1,0 1,0 0,0-1,0 1,0 0,0-1,0 1,-1 0,1 0,-1-1,1 1,-1 0,1 0,-1 0,1-1,-1 1,0 0,0 0,0 0,0 0,0 0,0 1,0-1,0 0,0 0,0 1,0-1,0 0,0 1,-1-1,1 1,0 0,0-1,-1 1,1 0,0 0,-1 0,0 0,-10-1,1 0,-1 2,1-1,-16 4,24-4,-58 11,0 3,2 2,-103 42,-164 99,168-77,140-72,-27 19,39-23,9-7,15-13,32-22,1 2,57-29,121-52,-161 84,608-281,-165 79,-451 206,78-33,-369 159,54-21,-357 162,28 49,481-270,-294 206,294-205,1 1,1 2,1 0,1 1,-36 50,53-66,1 1,-1-1,1 1,-3 9,6-15,0 0,-1 0,1 0,-1 0,1 0,0 0,0 0,0 1,0-1,0 0,0 0,0 0,0 0,0 0,0 0,0 0,1 0,-1 0,0 0,1 0,-1 0,1 0,-1 0,1 0,0 0,-1 0,1 0,0 0,0-1,-1 1,1 0,0 0,0-1,0 1,0-1,0 1,2 0,3-1,-1 1,1-1,0 0,0-1,0 1,0-1,-1 0,1-1,0 1,-1-1,1 0,5-4,96-45,-27 12,549-227,16 34,226-45,14 76,-879 200,250-32,-246 33,-1 0,0 0,0 0,0 1,0 1,9 2,-16-4,-1 1,0-1,1 1,-1 0,0-1,0 1,0 0,1 0,-1 0,0-1,0 1,0 0,0 1,-1-1,1 0,0 0,1 3,-2-3,1 1,-1 0,0-1,0 1,0 0,0 0,0-1,0 1,-1 0,1 0,0-1,-1 1,1 0,-1-1,0 1,0-1,0 1,-1 1,-7 10,-1-1,0 0,-1-1,0 0,-1 0,-1-1,1-1,-15 8,3 0,-334 210,188-124,-121 75,-251 157,15 19,430-284,-157 149,240-206,0 1,1 1,1 0,0 0,1 1,-17 34,30-48,5-6,11-8,43-30,105-54,-102 61,-16 9,582-307,103-13,12 44,-690 283,-43 16,-12 5,-23 9,-311 118,-67 28,-286 139,32 56,633-338,3-3,0 1,1 1,-22 20,39-32,1 0,-1-1,0 1,0 0,1-1,-1 1,0 0,1 0,-1 0,1 0,-1-1,1 1,-1 0,1 0,0 0,-1 0,1 0,0 0,0 0,0 0,0 2,0-2,1-1,-1 1,0-1,1 1,-1 0,1-1,0 1,-1-1,1 0,-1 1,1-1,0 1,-1-1,1 0,0 0,-1 1,1-1,0 0,0 0,-1 0,2 0,6 1,1-1,-1 0,14-2,46-10,129-43,-75 18,346-74,-386 93,699-119,-584 118,-188 19,1 0,-1 0,1 1,16 4,-25-5,0 0,0 1,0-1,0 0,0 1,0-1,0 0,0 1,0 0,0-1,0 1,0-1,0 1,0 0,0 0,0-1,-1 1,1 0,0 0,-1 0,1 0,0 0,-1 0,1 0,-1 0,0 0,1 0,-1 1,0-1,0 0,0 0,1 0,-1 0,0 0,-1 1,1-1,0 0,0 0,0 0,-1 0,1 0,0 0,-1 0,1 0,-1 0,0 0,1 0,-1 0,0 0,0 1,-8 8,0 0,0 0,-1-1,0 0,0 0,-14 7,-797 524,638-427,-197 160,333-234,-104 89,119-99,3 1,-42 54,64-74,0 0,0 0,1 1,1-1,-1 2,2-1,0 0,-4 15,8-24,-1 0,1-1,0 1,0 0,0-1,0 1,0 0,0-1,0 1,1 0,-1-1,0 1,1-1,-1 1,1-1,0 1,0-1,-1 1,1-1,0 1,0-1,0 0,1 0,-1 1,0-1,0 0,1 0,-1 0,0-1,1 1,-1 0,1 0,-1-1,4 2,0-1,1 0,-1-1,0 1,1-1,-1 0,1 0,-1-1,0 0,1 0,-1 0,6-2,33-15,60-32,-65 30,2372-1079,-2086 968,-58 31,-62 30,16 3,-196 62,-53 19,-507 203,441-180,-281 105,-118 46,-538 258,1015-438,-146 75,128-63,1 2,-47 39,75-57,0 1,-1 0,2 0,-1 1,1 0,-1 0,2 0,-1 0,-3 8,6-12,1 0,-1 0,1 0,-1 0,1 0,0 0,0-1,0 1,0 0,0 0,0 0,1 0,-1 0,1 0,-1 0,1 0,0 0,-1 0,1-1,0 1,0 0,1 0,-1-1,0 1,0-1,1 1,-1-1,1 0,-1 0,1 1,0-1,-1 0,1 0,0-1,2 2,7 3,1-1,-1 0,1 0,0-1,-1-1,20 2,77-3,-75-1,166-7,207-34,-352 32,-28 4,0 1,-1 1,1 1,51 3,-75-1,-1 0,0 0,0 0,0 0,0 0,0 1,0-1,0 0,0 1,1-1,-1 1,-1-1,1 1,0 0,0-1,0 1,0 0,0 0,0-1,-1 1,1 0,0 0,-1 0,1 0,-1 0,1 0,-1 0,1 0,-1 0,0 0,1 0,-1 0,0 1,0-1,0 0,0 0,0 0,0 0,0 0,0 0,-1 1,1-1,0 0,-1 0,1 0,0 0,-1 0,0 1,-4 7,1-1,-1 1,-1-1,-11 14,-4 0,-2 0,-1-1,-39 27,58-45,-826 549,412-286,307-189,3 5,-123 120,205-176,1 2,1 1,2 1,-29 48,42-62,1 1,1 0,1 1,0 0,1 0,1 1,1-1,0 1,2 0,-1 31,3-43,1 0,0 0,0 0,0 0,1 0,3 7,-4-12,-1 0,1 0,0 0,0 0,0 0,1-1,-1 1,0 0,1-1,-1 1,1-1,-1 1,1-1,0 0,-1 1,1-1,0 0,0 0,0 0,0-1,0 1,0 0,0-1,4 1,0-1,0 0,-1-1,1 0,0 0,-1 0,1-1,-1 0,8-3,44-25,-46 24,94-54,161-87,185-97,-441 238,2-1,-10 5,1 0,-1 1,1-1,0 1,-1-1,1 1,0 0,0 0,0 0,0 1,0-1,0 1,5-1,-8 1,1 1,-1-1,1 0,-1 1,0-1,1 1,-1-1,1 1,-1-1,0 1,0-1,1 1,-1-1,0 1,0-1,0 1,1-1,-1 1,0-1,0 1,0 0,0-1,0 1,0-1,0 1,0-1,0 1,-1 0,1-1,0 1,0-1,0 1,-1-1,1 1,0-1,0 1,-1 0,-12 21,5-15,0 0,-1 0,0-1,0 0,-19 9,-15 9,33-16,-23 14,32-21,-1 0,1 0,-1 0,0-1,1 1,-1 0,0-1,0 1,0-1,1 0,-1 1,0-1,0 0,0 0,-3-1,5 1,0 0,0 0,-1 0,1 0,0-1,-1 1,1 0,0 0,0 0,0-1,-1 1,1 0,0 0,0-1,0 1,-1 0,1 0,0-1,0 1,0 0,0-1,0 1,0 0,0-1,0 1,0 0,0 0,0-1,0 1,0 0,0-1,0 1,0 0,0-1,0 1,0 0,0 0,0-1,1 1,-1-1,11-14,13-8,49-33,424-290,-146 127,-75 49,-263 162,-6 3,1 0,-1 0,1 1,0 0,1 0,9-3,-1 8,-17-1,0 1,0-1,1 0,-1 0,0 1,1-1,-1 0,0 0,0 1,0-1,1 0,-1 1,0-1,0 0,0 1,0-1,1 1,-1-1,0 0,0 1,0-1,0 0,0 1,0-1,0 0,0 1,0-1,0 1,0-1,-1 0,1 1,0-1,0 0,0 1,0-1,-1 0,1 1,0-1,0 0,0 1,-1-1,1 0,-7 9,0-2,0 1,0-1,-1 0,0-1,-16 10,-420 255,335-209,-1144 729,1225-772,-35 23,1 2,-82 78,135-110,10-6,0-6,0 0,0 0,0 0,0 0,1 0,-1 0,0-1,0 1,0 0,0-1,0 1,0 0,0-1,0 1,0-1,1-1,49-34,-37 25,1 0,32-17,8 5,88-24,-53 19,169-69,65-19,-315 113,-1 0,-1 1,1 0,0 0,0 0,0 1,0 0,13 1,-20 0,0 0,0 0,0 0,0 0,0 1,-1-1,1 0,0 0,0 0,0 1,0-1,-1 1,1-1,0 1,0-1,-1 1,1-1,0 1,-1-1,1 1,0 0,-1-1,1 1,-1 0,1 0,-1-1,0 1,1 0,-1 0,0 0,0 0,1-1,-1 1,0 0,0 0,0 2,-1-1,1 1,-1-1,0 1,0-1,0 1,0-1,0 0,-1 0,1 1,-1-1,0 0,1 0,-4 2,-26 22,-1-1,-1-2,-62 33,59-36,-158 91,-383 225,22 35,522-347,-19 14,-64 61,115-99,0 1,1 0,-1-1,0 1,1 0,-1-1,0 1,1 0,-1 0,1 0,-1-1,1 1,0 0,-1 0,1 0,0 0,0 0,-1 1,2-2,-1 1,0-1,0 1,1-1,-1 0,0 1,1-1,-1 0,0 1,1-1,-1 0,0 0,1 1,-1-1,1 0,-1 0,0 1,1-1,-1 0,1 0,-1 0,1 0,-1 0,1 0,0 0,37-3,14-9,90-35,-66 20,277-101,-104 36,46-13,570-199,-637 224,176-59,3 23,-386 111,-11 2,1 0,0 1,0 0,-1 1,19 0,-29 1,1 0,-1 0,0 0,0 0,1 0,-1 0,0 0,0 0,0 0,1 0,-1 0,0 0,0 0,1 0,-1 0,0 0,0 0,0 0,1 1,-1-1,0 0,0 0,0 0,1 0,-1 0,0 0,0 1,0-1,0 0,0 0,1 0,-1 1,0-1,0 0,0 0,0 0,0 1,0-1,0 0,0 0,0 1,0-1,0 0,0 0,0 1,0-1,0 0,0 0,0 0,0 1,0-1,0 0,0 0,0 0,-1 1,0 1,-1 0,1 1,-1-1,0 0,0-1,0 1,0 0,-5 3,-43 27,-89 45,-72 18,131-60,-871 391,566-252,-14 10,17 16,359-187,-80 51,87-53,2 1,0 0,0 1,-15 18,11-3,18-27,0-1,-1 0,1 0,0 1,0-1,0 0,0 1,0-1,-1 0,1 0,0 1,0-1,0 0,0 1,0-1,0 0,0 1,0-1,0 0,0 0,0 1,0-1,0 0,0 1,0-1,1 0,-1 1,0-1,0 0,0 0,0 1,1-1,-1 0,0 0,0 1,0-1,1 0,-1 0,0 0,0 0,1 1,-1-1,0 0,1 0,-1 0,0 0,0 0,1 0,-1 0,0 1,1-1,-1 0,1 0,17-5,-17 5,39-17,45-24,-16 6,416-200,-348 172,288-130,-397 181,-17 6,-1 1,1 0,0 1,1 0,-1 1,19-3,-30 6,0 0,0 0,1 0,-1 0,0 0,0 0,0 0,1 0,-1 0,0 0,0 0,0 0,0 0,1 0,-1 0,0 0,0 0,0 0,0 0,0 1,1-1,-1 0,0 0,0 0,0 0,0 0,0 0,0 0,1 1,-1-1,0 0,0 0,0 0,0 0,0 1,0-1,0 0,0 0,0 0,-5 10,-20 14,-1-1,-1-1,-38 24,15-11,-137 92,-56 42,152-95,3 4,-77 89,96-86,-38 41,82-102,25-19,-1-1,1 0,-1 1,1-1,-1 0,1 0,-1 0,0 1,1-1,-1 0,1 0,-1 0,1 0,-1 0,0 0,1 0,-1 0,1 0,-1 0,1 0,-1-1,0 1,1 0,-1 0,1 0,-1-1,1 1,-1 0,1-1,-1 1,1 0,0-1,-1 1,1-1,-1 1,1-1,0 1,-1-1,1 1,0-1,0 1,-1-1,1 1,0-1,0 1,0-1,0 0,0 0,-1-5,0 0,1 0,0-1,0 1,0 0,1 0,0 0,0 0,1 0,-1 0,5-7,2-8,24-37,-2 11,2 2,48-53,88-78,58-22,-53 50,-127 105,65-79,-107 116,2 1,-1-1,0 0,-1-1,0 1,0-1,0 0,-1 0,0 0,3-11,-6 16,0 1,0 0,0-1,0 1,0 0,0 0,-1-1,1 1,-1 0,1 0,-1 0,1-1,-1 1,0 0,1 0,-1 0,0 0,0 0,0 0,0 0,0 1,0-1,0 0,0 0,0 1,0-1,0 1,-1-1,1 1,0-1,0 1,0 0,-1-1,1 1,0 0,-2 0,-6-1,0 0,0 1,0 0,-12 2,-30 6,-1 2,2 2,-58 23,-144 67,217-87,-244 117,-445 283,677-385,-74 50,96-62,1 1,-33 34,26-12,37-50,0 1,1 1,0-1,0 1,1 0,0 1,16-10,3-4,376-252,18 30,-92 56,-275 153,-53 32,1 1,-1-1,0 0,0 1,0-1,-1 0,1 0,0 0,0 1,0-1,0 0,-1 0,1 0,0 0,-1 0,1 0,-1 0,0-1,1 1,0-1,-2 1,1 0,0 1,-1-1,1 0,-1 1,1-1,-1 1,1-1,-1 1,1-1,-1 1,1-1,-1 1,0-1,1 1,-1 0,0-1,1 1,-1 0,0 0,1-1,-1 1,-1 0,-10-2,0 0,0 1,-12 0,17 1,-55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23:39.701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4410 2504,'-5'5,"-1"-1,-1 1,-12 6,-8 6,-907 541,298-194,543-305,2 4,-94 84,168-134,17-13,0 0,0 0,0 0,0 0,0 0,0 0,0 0,0 0,0 0,0 0,0 0,0 0,0-1,0 1,0 0,0 0,0 0,0 0,0 0,1 0,-1 0,0 0,0 0,0-1,0 1,-1 0,1 0,0 0,0 0,0 0,0 0,0 0,0 0,0 0,0 0,0-1,0 1,0 0,0 0,0 0,0 0,0 0,0 0,0 0,0 0,0 0,-1 0,1 0,0 0,0 0,0 0,0 0,0 0,0 0,0 0,0 0,0 0,-1 0,1 0,0 0,27-35,-2 11,0 0,57-37,1257-821,-442 351,-597 358,80-43,284-170,-587 333,-214 115,-191 98,-582 307,-235 136,357-155,35 53,460-260,250-200,3 2,1 1,2 2,-40 68,67-100,2 1,0-1,1 1,0 1,2 0,-1-1,-2 20,8-35,-1 0,1 1,0-1,0 1,0-1,-1 1,1-1,0 1,0-1,0 1,0 0,0-1,0 1,0-1,0 1,0-1,0 1,1-1,-1 1,0-1,0 1,0-1,1 1,-1-1,0 1,0-1,1 0,-1 1,0-1,1 1,-1-1,1 0,-1 1,0-1,1 0,-1 0,1 1,-1-1,1 0,-1 0,1 0,-1 1,1-1,-1 0,1 0,-1 0,1 0,-1 0,1 0,0 0,-1 0,1 0,-1 0,1-1,-1 1,2 0,31-18,-27 15,367-231,-96 73,81-39,104-43,2513-1138,-2666 1253,-79 31,25-18,-228 100,-22 12,1 0,-1 0,1 1,-1-1,1 1,0 0,0 1,7-2,-12 3,-1 0,0 0,0 0,0 0,0 0,1 0,-1 0,0 0,0 0,0 0,0 0,0 0,1 1,-1-1,0 0,0 0,0 0,0 0,0 0,0 0,1 0,-1 1,0-1,0 0,0 0,0 0,0 0,0 1,0-1,0 0,0 0,0 0,0 0,0 0,0 1,0-1,0 0,0 0,0 0,0 0,0 1,0-1,0 0,0 0,0 0,0 0,0 0,0 1,-1-1,1 0,0 0,0 0,0 0,0 0,0 0,0 1,0-1,-1 0,1 0,0 0,0 0,0 0,-1 0,-4 7,-1-1,0 0,0 0,-11 7,-1 0,-27 21,-2-2,-1-2,-83 38,76-40,-178 88,-57 26,-730 366,142-52,583-288,223-121,-121 101,182-138,-33 31,42-38,-1 0,1 0,0 0,0 1,0-1,0 1,0-1,1 1,-1 0,1 0,-1 6,2-9,-1 0,1 0,0 0,0 0,0 0,1 0,-1 0,0-1,0 1,0 0,1 0,-1 0,0 0,1 0,-1-1,1 1,-1 0,1 0,-1-1,1 1,-1 0,1-1,0 1,-1-1,1 1,0-1,0 1,-1-1,1 1,0-1,0 0,0 1,-1-1,1 0,0 0,0 1,0-1,2 0,2 0,1 0,-1 0,1-1,9-1,-15 2,40-9,-2-2,1-2,56-26,-30 11,615-248,902-355,-1481 591,-66 29,-38 15,-20 10,-142 66,129-64,-335 153,-762 359,735-325,21 25,294-166,79-59,0 1,0-1,1 1,-1 0,1 0,0 0,-4 6,7-9,0 0,-1 0,1 0,0 0,0 0,0 0,0 0,0 0,0 0,0 0,0 0,0 0,0 0,1 0,-1 0,0 0,1 0,-1-1,1 1,-1 0,1 0,-1 0,1 0,-1-1,1 1,0 0,-1-1,1 1,0 0,0-1,0 1,-1-1,1 1,0-1,0 0,0 1,0-1,0 0,2 1,4 2,1-1,0 0,0 0,0-1,0 0,0 0,16-1,61-11,-57 7,60-13,-1-4,136-52,43-30,702-326,21-54,-792 374,-156 84,-30 20,-10 6,-16 12,13-11,-169 116,94-68,-740 493,576-379,-238 213,479-377,-138 130,121-112,0 1,2 1,0 1,1 0,-13 26,25-43,0 0,1 1,-1-1,1 1,0-1,0 1,0-1,0 1,1 4,0-7,0-1,0 0,1 1,-1-1,0 1,1-1,-1 0,1 1,0-1,-1 0,1 0,0 1,0-1,0 0,0 0,0 0,0 0,0 0,0 0,0 0,0-1,0 1,1 0,-1 0,0-1,1 1,-1-1,0 0,1 1,-1-1,3 0,6 2,0-1,0-1,0 0,0 0,0-1,0-1,11-2,76-25,446-191,-318 117,67-29,-273 124,-12 4,0 1,1 0,0 0,-1 0,1 1,0 0,0 1,0 0,10 0,-18 0,1 1,-1 0,1 0,-1 0,1 0,-1 1,1-1,-1 0,1 0,-1 0,1 0,-1 0,1 1,-1-1,0 0,1 0,-1 1,1-1,-1 0,0 1,1-1,-1 0,0 1,1-1,-1 1,0-1,1 0,-1 1,0-1,0 1,0-1,0 1,1-1,-1 1,0-1,0 1,0-1,0 1,0-1,0 1,0-1,0 1,0-1,0 1,-1-1,1 1,0-1,0 0,0 1,-1 0,-16 25,16-25,-32 38,-3-2,-70 58,66-60,-468 383,98-83,397-324,-118 108,119-106,1-1,1 2,0 0,1 0,0 0,1 1,0 1,-5 17,11-28,0 1,1-1,0 1,0-1,0 1,1-1,0 1,0-1,0 1,2 6,-2-10,1 0,0 0,0 1,0-1,0 0,0 0,1 0,-1-1,0 1,1 0,0 0,-1-1,1 1,0-1,0 1,0-1,0 0,0 0,0 0,0 0,0 0,0 0,1 0,-1-1,0 1,3-1,5 2,1-2,-1 1,0-1,0-1,1 0,-1 0,20-6,73-29,-68 22,45-18,76-44,73-54,-85 47,-132 76,5-2,0-2,24-18,-40 29,-1 0,1-1,-1 1,1 0,-1 0,1-1,-1 1,1 0,-1-1,0 1,1-1,-1 1,0 0,1-1,-1 1,0-1,1 1,-1-1,0 1,0-1,0 1,0-1,1 1,-1-1,0 1,0-1,0 0,-17 2,-27 11,-55 25,29-9,-545 229,391-160,-295 149,493-233,60-61,295-320,23 19,52-55,241-351,-635 742,-2 4,-1-1,0 1,-1-2,1 1,-2 0,0-1,0 0,4-17,-8 27,-1 0,0 0,1 0,-1 1,0-1,0 0,0 0,0 0,0 0,0 0,0 0,0 0,0 0,0 1,-1-1,1 0,0 0,-1 0,1 0,0 0,-1 1,1-1,-1 0,1 0,-1 1,0-1,1 0,-1 1,0-1,1 1,-1-1,0 1,0-1,1 1,-1-1,0 1,0 0,0 0,0-1,0 1,1 0,-1 0,-2 0,-3 0,0 0,-1 1,1 0,0 0,-9 3,15-3,-49 15,1 2,-46 24,56-24,-141 68,-295 154,-145 70,-477 201,611-277,292-140,178-87,30-17,-7 3,571-460,-267 239,71-36,826-540,-1004 669,237-156,-55 35,-76 44,-75 48,-212 147,223-163,-227 166,-14 10,0-1,0 1,0-1,0-1,-1 1,0-1,0 0,0 0,4-7,-9 13,0 0,0 0,0-1,0 1,0 0,0 0,0 0,1 0,-1 0,0-1,0 1,0 0,0 0,0 0,0 0,0 0,0-1,0 1,0 0,0 0,0 0,0-1,0 1,0 0,0 0,0 0,0 0,0 0,0-1,0 1,0 0,0 0,0 0,-1 0,1-1,0 1,0 0,0 0,0 0,0 0,0 0,0 0,-1 0,1-1,0 1,0 0,0 0,0 0,-1 0,1 0,0 0,0 0,0 0,0 0,-1 0,1 0,0 0,0 0,0 0,0 0,-1 0,1 0,0 0,0 0,0 0,0 0,-1 0,-9 3,1-1,-1 1,1 1,-15 6,8-2,-348 172,181-85,-1113 611,881-448,327-196,2 5,-114 114,175-156,2 2,0 0,-19 33,35-49,1 0,0 0,1 0,0 1,1 0,0 0,1 0,0 0,1 1,0-1,0 25,2-34,1-1,-1 1,0 0,1 0,0 0,0 0,0 0,0 0,0-1,0 1,1 0,-1-1,1 1,0-1,-1 0,1 1,1-1,-1 0,0 0,0 0,1-1,-1 1,1-1,-1 1,6 1,1 0,1 0,-1-1,1 0,0-1,0 0,15 0,9-2,0 0,-1-3,34-7,100-32,-133 33,596-188,-4-21,-213 73,-79 25,-317 114,-16 7,-2 0,-27 9,23-8,-527 157,148-47,-454 160,652-209,-1330 486,1349-487,132-50,35-11,-1 0,1 0,-1 1,1-1,-1 0,1 0,-1 0,1 0,-1 0,1 0,-1 0,1 0,-1 0,1 0,-1 0,1 0,-1 0,1-1,-1 1,1 0,0 0,-1 0,0-1,4-8,15-9,192-177,-39 35,154-145,-324 305,19-20,-13 15,-11 11,-4 3,0 0,-1 0,0-1,0 0,-12 6,-57 34,32-21,-459 265,438-253,47-29,14-7,0 0,-1 1,1 0,0 0,1 0,-7 7,12-9,7-3,4-3,0-1,-1 0,1-1,10-7,5-3,294-163,-76 44,501-313,-715 428,-15 9,2 0,-1 1,19-8,-22 16,-10 6,-3-3,0 1,0-1,-1 0,1 1,-1-1,1 0,-1 0,0 0,1 1,-1-1,0 0,0 0,-1 1,-17 16,-1 0,-36 23,39-28,-266 180,169-116,-339 207,25-15,327-195,88-65,13-9,0 0,-1 0,1 0,0 0,0 0,0 0,0 0,0 0,0 0,0 0,0 0,0 0,0 0,-1 0,1 0,0 0,0 0,0 0,0 0,0 0,0 0,0 0,0-1,0 1,0 0,0 0,0 0,0 0,0 0,0 0,-1 0,1 0,0 0,0 0,0 0,0-1,0 1,0 0,0 0,0 0,0 0,0 0,0 0,0 0,0 0,0 0,0 0,1-1,-1 1,0 0,0 0,0 0,0 0,0 0,0 0,0 0,0 0,0 0,0 0,0 0,0 0,0 0,0 0,0-1,0 1,1 0,-1 0,0 0,0 0,21-26,77-59,-78 69,374-289,422-250,-765 522,183-123,-179 115,97-93,-145 127,-1 0,0 0,10-16,-15 22,-1 0,1 1,-1-1,1 0,-1 0,0 0,1 0,-1 0,0 0,0 0,0 1,0-1,1 0,-1 0,0 0,-1 0,1-1,0 2,0-1,-1 1,1-1,0 1,-1 0,1-1,0 1,-1 0,1 0,0-1,-1 1,1 0,-1 0,1-1,0 1,-1 0,1 0,-1 0,1 0,-1 0,1 0,-1 0,1 0,-1 0,-5 0,1 1,-1 0,0 0,-7 3,11-4,-139 49,77-26,-504 207,330-129,-700 343,911-430,-4 3,-56 22,85-38,0-1,0 1,0 0,-1-1,1 0,0 1,-1-1,-3 0,6 0,-1 0,1 0,-1 0,1 0,0-1,-1 1,1 0,0 0,-1 0,1 0,0-1,-1 1,1 0,0 0,0-1,-1 1,1 0,0-1,0 1,-1 0,1 0,0-1,0 1,0 0,0-1,0 1,-1-1,1 1,0 0,0-1,0 1,0-1,1-3,0-1,0 1,0 0,1 0,-1 0,1 0,0 0,4-5,34-57,2 3,72-82,117-103,248-198,23 21,-37 33,-342 284,238-201,-342 293,-43 32,11-6,-125 79,45-33,-147 97,-538 338,390-243,22 26,343-256,14-12,0 1,1 0,0 1,0 0,0 0,1 1,-12 18,19-27,0 0,-1 0,1 0,0 1,0-1,0 0,0 0,0 0,0 0,0 0,0 0,0 0,0 0,-1 1,1-1,0 0,0 0,0 0,0 0,0 0,0 0,0 1,0-1,0 0,0 0,0 0,0 0,0 0,0 0,0 1,0-1,0 0,0 0,0 0,1 0,-1 0,0 0,0 0,0 1,0-1,0 0,0 0,0 0,0 0,0 0,0 0,1 0,-1 0,0 0,0 0,0 1,0-1,0 0,1 0,8-4,11-9,126-93,153-105,-75 72,50-25,796-445,-212 124,-824 466,-19 12,-1-1,0-1,-1 0,1-1,20-20,-29 21,-5 9,0 0,0-1,0 1,-1 0,1 0,0 0,0 0,0-1,0 1,0 0,-1 0,1 0,0 0,0 0,0 0,-1-1,1 1,0 0,0 0,0 0,-1 0,1 0,0 0,0 0,0 0,-1 0,1 0,0 0,0 0,-1 0,1 0,0 0,0 0,-1 1,-14 2,-1 1,0 1,1 0,-26 14,4-3,-1487 662,862-355,9 28,527-277,-120 93,240-162,2-2,0 0,0 0,0 0,0 0,1 1,0 0,-1 0,1 0,-4 7,7-10,0-1,-1 0,1 0,0 1,0-1,0 0,0 1,-1-1,1 0,0 1,0-1,0 0,0 1,0-1,0 0,0 1,0-1,0 0,0 1,0-1,0 0,0 1,1-1,-1 0,0 1,0-1,0 0,0 0,0 1,1-1,-1 0,0 1,0-1,1 0,-1 0,0 0,0 1,1-1,-1 0,0 0,1 0,-1 1,0-1,1 0,-1 0,0 0,1 0,-1 0,0 0,1 0,-1 0,22-4,4-6,36-18,171-106,-16 20,64-26,888-382,917-293,-2048 801,-9 2,48-11,-68 22,-12 6,-24 11,-1-1,0-1,-33 11,56-23,-168 67,-62 25,-87 28,-54 17,-942 397,-80 146,1173-552,210-121,-78 46,-169 133,251-179,0 1,0 0,1 1,0 0,-12 18,16-14,6-14,0-1,0 0,0 0,0 1,0-1,0 0,0 0,0 0,0 1,0-1,0 0,0 0,0 1,0-1,0 0,1 0,-1 0,0 1,0-1,0 0,0 0,0 0,1 0,-1 1,0-1,0 0,0 0,1 0,-1 0,0 0,0 0,1 1,0-1,1 0,0-1,0 1,0 0,0 0,-1-1,1 1,0-1,0 0,-1 0,1 1,2-3,84-50,117-86,-25 31,57-22,1053-522,-491 255,-571 281,37-19,-218 106,-47 29,-1 1,1-1,0-1,0 1,-1 0,1 0,0 0,0 0,-1 0,1 0,0 0,0 0,-1 0,1 0,0 0,0-1,0 1,-1 0,1 0,0 0,0-1,0 1,-1 0,1 0,0 0,0-1,0 1,0 0,0 0,0-1,0 1,-1 0,1 0,0-1,0 1,0 0,0 0,0-1,0 1,0 0,0 0,0-1,0 1,1 0,-1 0,0-1,0 1,0 0,0 0,0-1,0 1,0 0,1 0,-1 0,0-1,0 1,0 0,1 0,-1 0,0-1,-30 2,1 0,-1 2,-47 10,71-12,-284 59,-392 134,-392 213,-175 161,950-409,224-114,-119 96,175-125,1 0,-19 23,31-31,-1 1,1 0,0 0,1 0,0 1,-7 20,11-29,1 1,-1 0,1 0,-1 0,1-1,0 1,-1 0,1 0,0 0,0 0,1 0,-1-1,1 3,-1-3,0-1,0 1,1-1,-1 1,0-1,1 0,-1 1,1-1,-1 0,0 1,1-1,-1 0,1 1,-1-1,1 0,-1 0,1 1,-1-1,1 0,-1 0,1 0,-1 0,1 0,-1 0,1 0,0 0,-1 0,2 0,4-1,0-1,0 0,-1 0,1-1,0 0,9-6,35-21,76-45,78-30,86-35,106-34,67-24,1146-513,-1120 484,-56 23,-76 29,-83 33,-80 35,-168 92,5-2,-2-1,1-1,36-33,-53 37,-13 14,0 1,0 0,1-1,-1 1,0 0,0-1,0 1,0-1,0 1,0 0,0-1,0 1,0-1,0 1,0 0,0-1,0 1,0-1,0 1,0 0,0-1,0 1,-1-1,0 0,-1 0,1 0,0 1,-1-1,1 0,-1 1,1-1,-1 1,1-1,-1 1,0 0,1 0,-1-1,1 1,-3 1,-16-1,1 2,0 0,0 1,0 1,-30 10,27-7,-475 171,447-157,-737 343,-261 248,731-398,241-157,-132 131,175-153,-42 61,60-75,2 0,0 1,1 1,-11 34,21-54,1 1,-1 0,1-1,0 1,1 0,-1-1,1 1,-1 0,1 0,0 0,1 6,-1-10,1 1,-1-1,0 0,0 0,0 0,0 0,1 0,-1 0,0 0,0 0,1 0,-1 0,0 1,0-1,0 0,1 0,-1 0,0 0,0 0,0 0,1-1,-1 1,0 0,0 0,0 0,1 0,-1 0,0 0,0 0,0 0,1 0,-1-1,0 1,0 0,0 0,0 0,1 0,-1-1,0 1,0 0,0 0,0 0,0 0,0-1,0 1,0 0,68-63,122-75,459-274,206-144,-782 503,77-73,-140 117,-1-1,14-19,-22 28,0 0,0 0,-1 0,1 0,-1 0,1 0,-1 0,1 0,-1 0,0-1,1 1,-1 0,0-2,0 2,0 1,0 0,0-1,-1 1,1 0,0 0,0-1,0 1,-1 0,1 0,0-1,0 1,-1 0,1 0,0-1,0 1,-1 0,1 0,0 0,-1 0,1 0,0-1,-1 1,1 0,0 0,-1 0,1 0,0 0,-1 0,1 0,-6 1,1-1,-1 1,1 0,-9 3,13-3,-53 17,-74 37,99-42,-149 70,-61 29,171-80,-1464 702,1406-670,-341 175,17 18,387-218,-111 91,164-121,-1 0,1 1,1 0,0 1,0-1,1 2,-11 20,18-31,1 0,-1 0,0 0,1 0,-1 1,1-1,-1 0,1 0,0 0,0 1,-1-1,1 0,0 0,0 1,0-1,0 0,0 0,1 1,-1-1,0 0,1 0,-1 1,0-1,1 0,0 1,1-1,-1-1,1 1,-1-1,1 1,-1-1,1 0,-1 0,1 0,0 0,-1 0,1 0,-1-1,1 1,-1 0,1-1,-1 1,1-1,-1 1,0-1,1 0,2-1,84-49,-56 32,92-55,58-31,95-42,81-37,103-42,61-24,1214-567,-1196 566,-58 22,-85 36,-98 44,-94 42,-86 37,-112 66,-2 0,1 0,0-1,-1 0,0 0,7-9,-11 14,-1 0,0-1,1 1,-1 0,0-1,0 1,0 0,0-1,1 1,-1-1,0 1,0 0,0-1,0 1,0-1,0 1,0 0,0-1,0 1,0-1,0 1,0 0,0-1,0 1,0-1,-1 1,1 0,0-1,0 1,0 0,-1-1,1 1,0 0,0-1,-1 1,1 0,0-1,-1 1,1 0,0 0,-1 0,1-1,0 1,-1 0,1 0,-1 0,1 0,0 0,-1-1,1 1,-1 0,1 0,0 0,-1 0,1 0,-1 0,1 0,0 1,-2-1,-11-1,0 1,0 0,-1 1,-16 3,-71 18,-82 31,-49 21,-779 283,-57 67,761-282,-395 249,691-384,-123 83,110-72,1 2,1 0,-24 28,39-40,1 0,0 1,-8 15,12-21,1 1,-1-1,1 1,0 0,0-1,0 1,1 0,-1-1,1 1,0 0,0 0,1 5,-1-9,0 1,0 0,1 0,-1 0,0 0,0-1,1 1,-1 0,1 0,-1 0,0-1,1 1,-1 0,1-1,0 1,-1 0,1-1,0 1,-1-1,1 1,0-1,0 1,-1-1,1 0,0 1,0-1,0 0,-1 0,1 1,0-1,0 0,0 0,0 0,0 0,-1 0,2 0,3-1,0 0,0 0,0-1,0 1,4-3,-6 3,246-113,91-16,-68 27,660-297,-875 369,-57 31,-1 0,1 0,0 0,0 0,-1 0,1 0,0 0,0 0,-1-1,1 1,0 0,0 0,-1 0,1 0,0 0,0 0,-1-1,1 1,0 0,0 0,0 0,-1-1,1 1,0 0,0 0,0-1,0 1,0 0,0 0,-1-1,1 1,0 0,0 0,0-1,0 1,0 0,0 0,0-1,0 1,0 0,0 0,0-1,0 1,0 0,1-1,-1 1,0 0,0 0,0-1,0 1,0 0,0 0,1 0,-1-1,0 1,0 0,0 0,1 0,-1 0,0-1,0 1,1 0,-11 0,0 0,1 0,-15 3,-119 24,-177 57,269-70,-223 65,216-63,-963 290,185-19,32 64,523-187,240-135,1 2,1 1,2 2,-41 50,62-65,-19 31,30-42,1 0,0 0,1 0,0 0,0 1,-3 16,6-24,-1-1,1 1,0 0,0-1,0 1,-1 0,1-1,0 1,0 0,0-1,0 1,0 0,0-1,1 1,-1 0,0-1,0 1,0-1,1 1,-1 0,0-1,1 1,-1-1,0 1,1 0,-1-1,1 1,-1-1,1 0,-1 1,1-1,-1 1,1-1,-1 0,1 1,-1-1,1 0,0 0,-1 1,1-1,0 0,-1 0,1 0,0 0,-1 0,1 0,0 0,-1 0,1 0,1 0,5-2,0 0,0 0,-1 0,10-5,-7 3,183-86,-18 10,53-22,83-35,54-20,893-354,-873 363,-45 13,-61 19,-61 18,-177 80,195-97,-221 108,-2-1,19-14,-30 21,0 0,0 0,0 0,0 0,0 0,0 0,0 0,-1 0,1-1,0 1,-1 0,2-2,-2 3,0-1,0 1,0 0,0-1,0 1,0 0,-1 0,1-1,0 1,0 0,0-1,0 1,0 0,0-1,-1 1,1 0,0 0,0-1,0 1,-1 0,1 0,0 0,0-1,-1 1,1 0,0 0,-1 0,1 0,0-1,0 1,-1 0,-4-1,-1 0,1 0,0 1,0 0,-8 0,-53 4,-112 23,169-26,-200 42,-769 204,-519 214,1223-363,-82 52,332-139,1 0,1 2,0 0,-36 30,56-42,1 0,-1 1,1-1,0 0,0 1,-1-1,1 1,0-1,0 1,0-1,1 1,-1 0,0 0,1-1,-1 1,0 2,1-3,0 0,1 0,-1-1,0 1,0 0,1-1,-1 1,1 0,-1-1,0 1,1 0,-1-1,1 1,-1-1,1 1,0-1,-1 1,1-1,-1 1,1-1,0 0,-1 1,1-1,0 0,0 1,0-1,6 1,-1 1,1-2,-1 1,1-1,0 0,-1 0,1-1,7-1,43-12,0-3,70-30,-41 14,100-35,68-24,51-20,821-375,-386 115,-32-39,-479 257,-150 97,104-98,-171 144,0-2,18-24,-28 35,-1 0,0 0,0 0,0 0,0 0,0 0,0 0,0 0,-1-1,1 1,-1 0,1 0,-1-1,0-3,0 5,-1 0,0 0,1-1,-1 1,0 0,1 0,-1 0,0 0,0 0,0 0,0 0,0 1,0-1,0 0,0 0,0 1,-1-1,1 1,0-1,0 1,-1-1,1 1,0 0,0 0,-1-1,1 1,-2 0,-13-1,0 0,0 1,-31 3,-69 17,-93 33,-60 27,-68 25,-47 19,-916 333,-42 154,1143-498,147-82,2 2,-78 68,117-91,1 0,0 1,1 1,0 0,-10 17,17-25,0 0,0 0,0 1,1-1,-1 0,1 1,1 0,-1-1,0 6,1-8,0 1,1-1,-1 1,1 0,-1-1,1 1,0-1,0 1,0-1,0 1,0-1,1 0,-1 0,1 1,-1-1,4 3,-2-3,-1 0,1 0,0 0,0 0,0-1,0 1,0-1,0 0,0 0,0 0,0 0,0 0,1-1,-1 1,0-1,7 0,2-1,0-1,0 0,15-4,200-72,-124 38,126-39,56-16,2128-861,-2197 856,63-26,-251 113,-21 11,-1 0,1 0,-1-1,0 0,0-1,0 1,-1-1,1 0,8-9,-14 8,-9 2,-20 5,1 1,-45 10,67-12,-811 212,-311 178,387-91,17 29,465-194,12 10,184-103,-97 85,136-106,-35 42,52-54,0 0,1 1,0-1,1 1,0 0,0 0,1 1,-3 11,5 2,2-23,0-1,1 1,-1-1,0 1,0-1,0 1,1-1,-1 0,0 1,0-1,1 1,-1-1,0 1,1-1,-1 0,0 1,1-1,-1 0,1 1,-1-1,1 0,-1 0,0 1,2-1,1 0,0 0,-1 0,1-1,0 1,0-1,-1 0,1 0,0 0,-1 0,1 0,-1 0,1-1,-1 1,3-3,142-101,17 9,59-25,-31 17,592-328,-439 232,377-214,-435 250,-60 28,45-52,-269 186,7-5,0-1,-1 0,1-1,-2 0,1 0,-1-1,0 0,7-13,-15 22,1 0,-1 0,1 1,-1-1,1 0,-1 0,0 0,0 0,1 0,-1 0,0 0,0 0,0 0,0 0,0 0,0 1,0-1,-1 0,1 0,0 0,0 0,-1 0,1 0,0 0,-1 0,1 1,-1-1,0 0,1 0,-1 1,1-1,-1 0,0 1,0-1,1 0,-1 1,0-1,0 1,0 0,1-1,-1 1,0-1,-2 1,-3-2,-1 1,1 0,-1 0,1 1,-12 0,-37 6,2 2,-95 26,94-20,-755 232,640-186,3 7,4 7,-278 173,415-230,1 0,-40 38,53-44,1 1,0 1,0-1,2 1,-1 1,-11 26,20-39,-9 27,9-28,0 1,0 0,0-1,0 1,0-1,0 1,0-1,0 1,0-1,0 1,0 0,0-1,0 1,0-1,1 1,-1-1,0 1,0-1,1 1,-1-1,0 1,1-1,-1 0,1 1,-1-1,0 1,1-1,-1 0,1 0,-1 1,1-1,-1 0,1 0,-1 1,1-1,-1 0,1 0,-1 0,1 0,0 0,-1 0,1 0,-1 0,1 0,-1 0,1 0,-1 0,1 0,1-1,9-2,1 0,-1-2,0 1,0-1,12-8,-15 9,349-193,96-50,-147 97,142-74,-379 188,248-135,-17-12,-239 136,-60 46,1 0,-1 0,1 0,-1-1,0 1,1-1,-1 1,0-1,0 1,0-1,0 1,0-1,-1 0,1 0,0-3,-1 5,0 0,0-1,0 1,0 0,0-1,-1 1,1-1,0 1,0 0,0-1,-1 1,1 0,0-1,-1 1,1 0,0 0,-1-1,1 1,0 0,-1 0,1 0,0 0,-2-1,-17-2,-3 3,0 2,0 0,0 1,0 2,-23 7,5-2,-140 39,-70 31,-55 23,-881 319,225-41,29 50,897-413,-24 12,-59 39,114-66,-31 23,32-24,1 0,1 0,-1 0,0 0,0 0,1 0,-1 0,1 0,0 1,0-1,0 1,-1 2,2-5,0 1,0-1,0 0,0 1,0-1,0 0,0 1,0-1,0 0,0 1,0-1,0 0,0 1,0-1,1 0,-1 0,0 1,0-1,0 0,0 1,1-1,-1 0,0 0,0 1,1-1,-1 0,0 0,1 0,-1 0,0 1,0-1,1 0,-1 0,0 0,1 0,-1 0,0 0,1 0,-1 0,0 0,1 0,-1 0,0 0,1 0,15-2,-8 0,-1-1,0 0,0 0,0-1,0 0,9-8,19-10,293-145,-222 117,908-404,-824 377,489-201,-13-20,-646 288,-8 5,0-1,0 0,-1 0,0-2,12-9,-18 10,-8 4,-6 3,-1 1,1 1,0-1,0 1,-13 5,-11 3,-611 182,10 27,604-208,-431 172,445-175,10-6,0 0,1 1,0 0,0 0,0 1,-9 7,14-11,0 0,0 0,0 0,0 0,-1 0,1 0,0 0,0 0,0 0,0 0,0 0,0 0,0 0,0 0,0 1,0-1,0 0,-1 0,1 0,0 0,0 0,0 0,0 0,0 0,0 1,0-1,0 0,0 0,0 0,0 0,0 0,0 0,0 0,0 1,0-1,0 0,0 0,0 0,0 0,0 0,0 0,0 0,1 0,-1 1,0-1,0 0,0 0,0 0,0 0,0 0,0 0,8 0,11-6,35-19,45-17,508-156,-303 102,-259 81,100-29,-138 42,-1 0,1 0,0 1,0 0,0 0,0 1,0 0,0 0,0 0,0 1,7 2,-13-3,-1 0,1 0,0 1,-1-1,1 0,-1 0,1 1,-1-1,1 0,-1 1,1-1,-1 1,1-1,-1 0,1 1,-1-1,0 1,1-1,-1 1,0 0,1-1,-1 1,0-1,0 1,0 0,0-1,1 1,-1-1,0 2,-1-1,1 0,0 1,-1-1,1 0,-1 1,0-1,1 0,-1 0,0 0,0 1,1-1,-3 1,-1 3,-1-1,0 0,0 0,-8 4,-9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23:22.00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3279 1671,'-20'1,"1"1,0 1,0 0,0 2,1 0,-26 11,-105 54,122-56,-463 227,-127 67,-202 114,749-385,-443 263,485-280,1 1,-33 34,58-53,0 0,0 1,0-1,0 1,0-1,0 1,-1 4,3-7,0 0,0 0,0 1,0-1,0 0,0 1,0-1,0 0,0 1,0-1,0 0,0 0,0 1,0-1,0 0,0 1,0-1,0 0,0 0,0 1,0-1,1 0,-1 0,0 1,0-1,0 0,1 0,-1 0,0 1,0-1,0 0,1 0,1 1,-1-1,1 1,-1-1,1 0,-1 0,1 0,-1 0,1 0,-1 0,1 0,1-1,25-4,0-1,0-2,28-11,75-40,45-31,60-44,49-30,853-453,1300-585,-2384 1176,81-51,-117 68,-36 26,-442 264,413-254,-173 93,-699 395,369-179,127-77,-643 411,962-600,-107 95,209-164,-32 34,33-33,-1 0,0 0,1 0,0 0,-1 0,1 1,0-1,0 0,1 1,-1-1,0 1,1-1,-1 1,1-1,0 4,0-5,0-1,0 1,0-1,0 0,0 1,0-1,1 1,-1-1,0 0,0 1,0-1,1 0,-1 1,0-1,0 0,1 1,-1-1,0 0,1 0,-1 1,0-1,1 0,-1 0,0 0,1 1,-1-1,0 0,1 0,-1 0,1 0,-1 0,0 0,1 0,-1 0,1 0,16-3,-15 3,15-5,-1 0,0-1,15-8,16-6,185-74,1103-457,373-206,-1159 511,-54 27,-69 29,-70 33,-78 30,-77 28,-147 72,91-62,-125 71,-26 18,-11 7,-176 88,-1508 796,626-261,591-325,33 28,409-298,-70 75,99-95,1 1,0 0,1 0,1 1,1 1,0 0,1 0,-6 22,12-35,1 0,0 0,0 0,1 0,-1 0,1 0,0 0,1 0,0 7,0-10,-1-1,1 1,-1-1,1 1,0-1,0 1,0-1,0 1,0-1,0 0,0 1,0-1,0 0,0 0,1 0,-1 0,0 0,1 0,-1 0,1 0,-1-1,1 1,0 0,-1-1,1 0,-1 1,1-1,0 0,0 0,-1 0,3 0,9-1,-1-1,0 0,0-1,24-8,-25 7,1311-409,-1000 312,184-55,-463 145,-34 9,-12 6,-22 8,23-10,-236 104,66-32,-736 366,30 69,658-358,-22 37,194-146,2 2,-64 81,100-112,1 0,-14 24,21-33,0 0,0 1,1-1,0 1,-1-1,1 1,1 0,-1-1,1 1,0 0,0-1,1 10,-1-13,0 1,1-1,-1 1,1-1,-1 0,1 1,-1-1,1 0,0 0,-1 0,1 1,0-1,0 0,0 0,0 0,0 0,0 0,0 0,1-1,-1 1,0 0,0-1,1 1,-1 0,0-1,1 0,-1 1,0-1,1 0,-1 1,2-1,4 0,-1-1,1 1,-1-1,1-1,-1 1,10-4,132-57,-128 53,1650-805,-838 431,-488 244,-327 134,-33 16,5-5,-102 63,-603 359,15-10,20 24,573-367,-112 102,186-142,28-23,12-8,18-9,-23 5,34-13,-1 0,0-2,45-28,-6 3,106-54,50-29,60-37,42-31,1514-950,-1579 961,-55 27,-127 91,93-91,-168 144,40-44,-46 50,0 0,-1 0,0 0,0 0,0 0,0-1,0 1,-1-1,1 0,-1 1,0-1,1-7,-2 11,0-1,-1 0,1 0,0 0,-1 1,1-1,0 0,-1 1,1-1,-1 0,1 1,-1-1,0 0,1 1,-1-1,0 1,1-1,-1 1,0-1,1 1,-1 0,0-1,0 1,1 0,-1 0,0-1,0 1,0 0,0 0,1 0,-1 0,0 0,0 0,0 0,0 1,-19-1,1 2,0 0,1 1,-1 1,-27 10,-2-1,-124 33,-69 24,-58 20,251-76,-1116 352,-357 211,1291-476,-18 14,219-102,27-13,6-4,37-23,-39 26,1221-732,-1031 625,307-232,-485 330,1-1,-1-1,0 0,-1 0,13-17,-25 28,0 0,0 0,0-1,0 1,-1 0,1-1,0 1,-1 0,1-1,-1 1,0-1,1-1,-1 2,-1 1,1-1,0 0,0 1,0-1,-1 1,1-1,0 1,-1-1,1 1,-1-1,1 1,0-1,-1 1,1 0,-1-1,1 1,-1 0,1-1,-1 1,1 0,-1 0,0-1,1 1,-1 0,1 0,-1 0,0 0,1 0,-1 0,1 0,-1 0,-1 0,-16 1,0 0,-1 2,1 0,-32 11,-319 112,277-91,-994 407,936-378,-168 76,19 22,289-157,1 1,0 0,0 1,0 0,1 0,0 1,-13 15,20-22,1-1,-1 1,1 0,-1 0,1-1,-1 1,1 0,0 0,-1 0,1 0,0 0,-1-1,1 1,0 0,0 0,0 0,0 0,0 0,0 0,0 0,0 0,1 0,-1 0,0-1,0 1,1 0,-1 0,0 0,1 0,-1-1,1 1,-1 0,1 0,0-1,-1 1,1 0,0-1,-1 1,1-1,0 1,0-1,0 1,-1-1,1 0,0 1,0-1,0 0,0 1,0-1,0 0,-1 0,3 0,6 2,1-1,-1 0,18-1,-24-1,43-2,1-2,80-20,91-38,-202 58,333-102,487-160,-183 28,-16-30,-423 159,-164 83,-33 17,-46 22,-1807 777,1044-448,6 27,530-234,-60 46,294-166,10-8,1 1,0 0,1 0,-1 2,2-1,-11 12,16-13,10-6,6-4,1-1,-1 0,1-1,11-6,8-4,244-109,-50 19,49-23,21-8,567-264,96-72,-37-59,-686 369,-17-10,-168 125,85-99,-125 134,0-1,-1-1,0 0,-1 0,-1-1,12-26,-20 40,0 0,1 0,-1 0,1 0,-1 0,0 0,0 1,0-1,0 0,0 0,0 0,0 0,0 0,0 0,0 0,0 0,0 0,-1 0,1 0,0 1,-1-1,1 0,0 0,-1 0,1 0,-2-1,1 2,-1-1,1 1,0 0,-1-1,1 1,-1 0,1 0,-1-1,1 1,0 0,-1 1,1-1,-1 0,1 0,-1 0,-1 2,-13 2,0 2,1 0,0 1,-26 16,11-6,-645 337,-570 333,1220-673,18-10,0 0,0 0,1 0,-1 1,-10 10,18-14,6-3,6-4,0-1,0 0,23-18,-10 8,468-297,-332 215,890-647,-985 689,-46 33,-21 24,0 0,0-1,0 1,1 0,-1 0,0 0,0 0,0-1,0 1,0 0,0 0,0 0,0 0,0-1,1 1,-1 0,0 0,0-1,0 1,0 0,0 0,0 0,0-1,0 1,0 0,0 0,-1 0,1-1,0 1,0 0,0 0,0 0,0-1,0 1,0 0,-1 0,-14 3,-116 59,63-29,-146 71,-72 34,-83 39,-55 22,-1082 495,1023-472,46-13,68-26,69-26,72-30,159-86,-117 94,180-129,-35 31,39-34,-1 0,1 0,-1 0,1 0,0 1,0-1,0 1,1-1,-3 8,4-11,0 0,0 1,0-1,-1 1,1-1,0 0,0 1,0-1,0 1,0-1,0 1,0-1,0 0,0 1,0-1,0 1,1-1,-1 0,0 1,0-1,0 1,0-1,1 0,-1 1,0-1,0 0,1 1,-1-1,0 0,1 1,-1-1,0 0,1 0,-1 1,0-1,1 0,0 0,15-2,-7-2,-1 0,0 0,13-11,5-3,152-86,-5 11,59-22,91-36,61-26,-108 52,848-397,-1061 491,688-338,-21-18,-506 255,-71 32,-134 87,-1 0,31-31,-47 42,-1 0,1 0,-1 0,1 0,-1 0,0 0,0 0,0-1,0 1,0-4,0 6,-1-1,0 0,0 0,0 0,0 0,0 1,-1-1,1 0,0 0,0 0,0 0,-1 1,1-1,0 0,-1 0,1 1,-1-1,1 0,-1 1,1-1,-2 0,0-1,-1 0,0 1,0-1,0 1,-1 0,1 0,0 0,0 0,-1 0,1 1,0-1,-1 1,-5 1,-17 0,0 1,-44 9,-71 24,125-31,-829 243,4 30,592-189,-182 86,389-159,35-14,10-5,23-12,1 2,29-12,245-106,-54 28,48-26,367-160,355-159,-804 353,-140 64,88-43,-139 60,-22 15,0-1,0 1,0 0,0 0,0 0,0 0,1-1,-1 1,0 0,0 0,0 0,0 0,0-1,0 1,0 0,0 0,0 0,0 0,0-1,0 1,0 0,0 0,-1 0,1 0,0 0,0-1,0 1,0 0,0 0,0 0,0 0,0 0,0-1,-1 1,1 0,0 0,0 0,0 0,0 0,0 0,-1 0,1 0,0 0,0-1,0 1,0 0,-1 0,1 0,0 0,0 0,0 0,0 0,-1 0,1 0,0 0,0 0,-49 3,49-3,-83 12,-131 38,203-47,-240 66,-844 266,-215 172,916-335,59-15,63-23,66-29,-29 24,212-116,18-11,1 0,-1 1,1 0,-1-1,1 2,0-1,0 0,0 1,-5 7,9-11,0 0,0 0,0 0,0 0,0 1,0-1,0 0,0 0,0 0,0 1,0-1,0 0,0 0,0 0,0 1,0-1,0 0,0 0,0 0,0 0,0 1,0-1,1 0,-1 0,0 0,0 0,0 0,0 1,0-1,0 0,1 0,-1 0,0 0,0 0,0 0,0 0,1 1,-1-1,0 0,0 0,0 0,1 0,-1 0,0 0,0 0,0 0,0 0,1 0,-1 0,0 0,0 0,0 0,1-1,-1 1,0 0,0 0,0 0,0 0,1 0,-1 0,0 0,0-1,15-2,270-102,-11-23,-138 63,164-75,787-376,-757 352,-54 20,-61 28,35-31,-239 140,-1 0,0-1,10-11,-19 19,0-1,0 0,-1 0,1 0,0 1,-1-1,1 0,-1 0,1 0,-1 0,1 0,-1 0,0 0,0 0,1 0,-1-1,0 0,0 2,0-1,-1 0,1 1,0-1,0 1,-1-1,1 1,0-1,-1 1,1-1,-1 1,1-1,-1 1,1-1,0 1,-1-1,0 1,1 0,-1-1,1 1,-1 0,-5-2,1 0,0 1,-1 0,1 0,-8 0,-24 0,0 2,0 2,-72 14,-18 11,-127 47,-371 146,8 23,474-187,142-56,-392 163,271-107,-125 79,228-125,0 1,1 1,1 1,-27 26,43-39,1-1,-1 1,0 0,0-1,1 1,-1 0,1 0,-1-1,1 1,-1 0,1 0,-1 0,1 0,0-1,-1 1,1 0,0 0,0 0,-1 0,1 0,0 0,0 0,1 2,-1-3,1 1,0-1,-1 1,1-1,0 0,-1 1,1-1,0 0,0 1,0-1,-1 0,1 0,0 0,0 0,0 0,0 0,-1 0,1 0,0 0,1 0,8-2,-1 1,0-2,17-5,74-43,-55 25,1041-527,-63 46,-995 492,262-147,-289 161,1 1,-1-1,1 0,-1 0,0 0,1 0,-1 0,0 0,0 0,1 0,-1 0,0-1,0 1,0 0,-1-1,2-1,-4 3,0-1,1 1,-1 0,0-1,0 1,0 0,0 0,0 1,0-1,1 0,-1 0,0 1,0-1,-1 2,-152 41,107-29,-134 43,-63 22,-49 18,-816 352,-374 330,1244-630,225-139,9-6,0-1,1 1,-1 0,1 1,-1-1,1 1,1 0,-1 0,1 1,-7 10,10-15,1-1,0 1,0-1,0 1,0-1,0 0,0 1,0-1,-1 1,1-1,0 1,1-1,-1 1,0-1,0 1,0-1,0 0,0 1,0-1,0 1,1-1,-1 1,0-1,0 0,1 1,-1-1,0 0,0 1,1-1,-1 0,1 1,-1-1,0 0,1 0,-1 1,0-1,1 0,-1 0,1 0,-1 0,1 1,-1-1,1 0,-1 0,23 1,-5-4,-1 0,0 0,1-2,-1 0,22-10,18-7,257-87,-117 38,812-293,-8-26,-764 288,151-78,-359 164,-22 12,-13 5,-304 130,-485 196,-28 25,606-258,-682 315,647-282,19 15,208-120,24-22,1 0,-1 0,1 1,0-1,0 0,-1 0,1 1,0-1,0 0,-1 1,1-1,0 1,0-1,0 0,-1 1,1-1,0 1,0-1,0 0,0 1,0-1,0 1,0-1,0 0,0 1,0-1,0 1,0 0,1-1,-1 0,1 0,-1 0,1 0,-1 1,1-1,-1 0,0 0,1 0,-1 0,1 0,-1 0,1 0,-1 0,1 0,-1 0,1-1,-1 1,1 0,-1 0,1 0,0-1,12-5,0 0,0-1,19-14,16-10,162-86,-24 21,68-25,104-45,71-39,1210-550,-1477 682,776-352,-19-13,-584 266,-83 32,-81 34,-138 83,33-29,-62 49,1-1,-1-1,0 1,0-1,0 1,-1-1,0 0,4-6,-7 10,0 0,1 0,-1 0,0 0,0 1,0-1,1 0,-1 0,0 0,0 0,0 0,0 0,-1 1,1-1,0 0,0 0,0 0,-1 0,1 0,0 1,-1-1,1 0,-1 0,1 1,-1-1,1 0,-1 1,0-1,1 0,-1 1,0-1,1 1,-1-1,0 1,0 0,1-1,-1 1,0-1,0 1,0 0,0 0,-1 0,-4-2,-1 1,0 0,0 0,-9 1,14 0,-35 2,0 2,1 1,-59 17,69-16,-157 43,-717 274,13 60,788-339,-587 275,25 41,653-355,-160 102,125-77,-65 61,104-87,-2 0,1 1,0 0,0 0,0 1,1-1,0 1,0 0,0 0,-3 8,8-10,6-5,11-7,-2-1,27-17,-13 7,227-128,-40 37,986-428,-188 81,-950 425,-63 31,0 1,0-1,0 0,0 0,0 0,0-1,-1 1,1 0,0-1,2-2,-5 3,-1 1,0-1,1 1,-1-1,1 1,-1 0,0-1,1 1,-1 0,0 0,1 0,-1 1,1-1,-4 1,-170 23,134-17,-153 32,-62 27,-48 21,-805 255,-331 233,1146-421,262-131,31-22,1-1,-1 1,1 0,-1-1,0 1,1-1,0 1,-1 0,1-1,-1 1,1 0,0 0,-1-1,1 1,0 0,0 1,0-2,0 1,0-1,0 0,0 0,0 1,0-1,0 0,1 1,-1-1,0 0,0 1,0-1,1 0,-1 0,0 0,0 1,1-1,-1 0,0 0,1 0,-1 1,0-1,0 0,1 0,0 0,1 1,0-1,0 0,0 1,1-1,-1 0,0 0,0 0,0-1,4 0,-1-1,1 0,0 0,-1-1,0 0,1 0,-1 0,0-1,-1 0,6-5,22-16,-3 7,1 2,41-18,227-88,-50 24,-111 45,730-289,-23-43,-615 262,-184 95,-1-3,69-60,-109 88,6-6,0-1,10-13,-19 22,1-1,-1 0,0 0,0 0,0 0,0 0,0 0,0 0,0-1,0 1,-1 0,1 0,-1-1,0 1,0 0,0 0,0-1,0 1,-1-3,1 4,-1-1,1 1,-1 0,0 0,0 0,1 0,-1-1,0 1,0 0,0 1,0-1,0 0,-1 0,1 0,0 0,0 1,-1-1,1 1,0-1,0 1,-1-1,1 1,-3 0,-9-3,0 1,0 1,0 0,-17 1,-70 9,-479 109,552-112,-869 268,27 68,317-95,541-242,-18 8,1 1,0 2,-35 25,59-38,0 0,1 1,-1-1,1 1,-1 0,1 0,0 0,1 1,-4 6,5-10,1-1,0 1,-1 0,1 0,0 0,0 0,0 0,0 0,0 0,0 0,0 0,0 0,0 0,0 0,1 0,-1 0,0 0,1 0,-1 0,1 1,0-1,1 0,-1 1,0-1,1 0,-1 0,1 0,-1 0,1 0,0-1,-1 1,1 0,0-1,-1 1,1-1,3 1,10 1,0-1,0 0,1-1,-1 0,1-1,18-4,104-31,-136 36,1279-390,-340 72,-28-74,-863 367,-37 20,-11 6,-18 11,-23 10,-1-2,-1-1,-47 14,47-17,-876 301,122-45,650-219,-191 101,298-133,22-12,0 0,-1-1,-18 7,33-15,1 0,0 1,0-1,0 0,-1 1,1-1,0 0,0 0,-1 0,1 0,0 0,0-1,-2 1,3 0,-1 0,1-1,0 1,-1 0,1 0,0-1,-1 1,1 0,0 0,0-1,-1 1,1 0,0-1,0 1,0 0,0-1,-1 1,1 0,0-1,0 1,0 0,0-1,0 1,0-1,0 1,0 0,0-1,0-2,1 1,0-1,0 1,0-1,0 1,0-1,0 1,0 0,1-1,2-2,3-3,1 0,-1 0,2 1,-1 0,1 1,0 0,13-7,54-24,149-50,-152 61,107-40,-13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8:31:27.468"/>
    </inkml:context>
    <inkml:brush xml:id="br0">
      <inkml:brushProperty name="width" value="0.35" units="cm"/>
      <inkml:brushProperty name="height" value="0.35" units="cm"/>
      <inkml:brushProperty name="color" value="#66CC00"/>
      <inkml:brushProperty name="ignorePressure" value="1"/>
    </inkml:brush>
  </inkml:definitions>
  <inkml:trace contextRef="#ctx0" brushRef="#br0">2562 2659,'-31'23,"-37"20,18-11,-212 133,-68 44,-267 185,579-381,15-10,-1 1,0-1,-1 0,1 0,0-1,-1 1,0-1,1 0,-1 0,0-1,0 1,-6 0,11-2,-1 0,1 0,0 0,-1 0,1 0,0 0,-1 0,1 0,0-1,0 1,-1 0,1 0,0 0,0 0,-1 0,1-1,0 1,0 0,-1 0,1-1,0 1,0 0,0 0,-1-1,1 1,0 0,0 0,0-1,0 1,0 0,0-1,0 1,0 0,-1-1,1 1,0 0,0 0,0-1,1 1,-1 0,0-1,0 1,0 0,0-1,8-15,6 2,-1 1,18-14,-21 19,147-123,1048-745,77 107,-222 211,-1016 536,255-122,-257 128,-32 15,-13 8,-20 12,-9 2,-48 24,28-17,-282 161,102-60,-640 428,-34 158,-45 84,813-688,-103 95,228-193,7-8,18-14,71-47,54-36,197-134,-124 75,1249-873,-1352 956,84-62,-185 125,21-18,-26 22,0 0,0 1,0-1,0 0,0-1,0 1,-1 0,1 0,0 0,-1 0,1-1,-1 1,1 0,-1 0,0-1,0 1,1 0,-1-3,0 4,-1-1,1 1,0 0,0-1,-1 1,1 0,0-1,0 1,-1-1,1 1,-1 0,1 0,0-1,-1 1,1 0,-1 0,1-1,0 1,-1 0,1 0,-1 0,1 0,-1 0,1 0,-1 0,1 0,-1 0,1 0,-1 0,1 0,0 0,-1 0,0 0,-22 5,19-4,-579 201,18 61,19 29,23 40,388-224,126-100,10-8,17-14,678-527,23 29,-506 370,120-87,-282 184,-51 45,1-1,0 0,0 1,0-1,0 0,0 0,-1 0,1 0,0 0,-1 0,1 0,-1 0,1 0,-1 0,1 0,-1 0,0 0,1 0,-1-1,0 1,0 0,0 0,0-2,-1 3,0-1,0 1,-1-1,1 1,0-1,0 1,0-1,-1 1,1 0,0 0,-1 0,1 0,0 0,0 0,-1 0,1 0,0 0,-1 1,-1 0,-24 5,1 1,-46 19,38-13,-555 259,426-190,-775 410,721-363,6 10,-228 195,417-315,9-9,0 0,1 1,0 1,1 0,0 0,-17 28,53-61,110-124,21-23,275-209,31 31,-342 257,6-1,144-113,-269 202,-5 3,-11 9,-27 21,-506 388,41-18,40 39,461-434,-106 121,112-126,-3 1,0 1,0-1,0 1,1 0,-1 0,1 0,0 1,0-1,1 0,0 1,-1-1,0 7,2-11,0 1,0-1,0 0,0 0,0 1,0-1,0 0,0 1,0-1,1 0,-1 0,0 1,0-1,0 0,0 0,0 1,0-1,1 0,-1 0,0 0,0 1,0-1,0 0,1 0,-1 0,0 0,0 1,1-1,-1 0,0 0,0 0,1 0,-1 0,1 0,10-3,13-16,240-242,-95 89,457-383,-560 499,417-351,-464 391,-12 11,1-1,-2 0,1 0,-1-1,0 0,0 0,6-10,-12 17,0-1,0 1,1 0,-1-1,0 1,0 0,0 0,0-1,1 1,-1-1,0 1,0 0,0-1,0 1,0 0,0-1,0 1,0 0,0-1,0 1,0-1,0 1,0 0,0-1,0 1,-1 0,1-1,0 1,0 0,0-1,0 1,-1 0,1 0,0-1,0 1,-1 0,1 0,0-1,-1 1,1 0,0 0,0 0,-1-1,1 1,-1 0,1 0,0 0,-1 0,1 0,-1 0,-4-1,-1 1,1 0,-1 0,1 1,-1-1,1 1,-9 3,-51 17,64-21,-673 277,177-51,14 34,268-112,194-131,19-11,5-6,10-6,133-93,303-149,12 24,-396 193,740-321,-726 319,468-188,10 29,-530 183,-10 3,1 1,0 0,0 1,0 1,0 0,21 1,-38 2,0 0,0 0,0 0,0 0,0 0,0 0,0 0,0 0,-1 0,1 0,0 1,0-1,0 0,0 1,0-1,0 1,0-1,-1 1,1 0,0-1,0 1,-1-1,1 1,-1 0,1 0,0 0,-1-1,1 1,-1 0,0 0,1 0,-1 0,0 0,1 0,-1 0,0 1,0 1,-1 1,0-1,0 0,0 0,0 1,-1-1,1 0,-1 0,0-1,-4 6,-9 11,-1 0,-31 27,-54 39,89-75,-366 288,137-110,-112 89,-310 248,33 25,460-383,124-119,1 2,-57 83,93-118,1-1,0 1,1 0,1 1,-8 26,13-38,0 1,0 0,1 0,-1 0,1 0,1 0,-1 0,1 0,-1-1,3 7,-2-8,0-1,0 1,1 0,-1 0,1-1,0 1,0-1,0 0,0 1,0-1,0 0,0 0,1-1,-1 1,1 0,0-1,4 3,1-1,1 0,-1-1,1 0,-1 0,1-1,0 0,14 0,63-8,-38-1,1-1,49-18,90-41,-157 56,561-258,-16-42,-88 30,212-115,-656 377,-166 96,-64 30,-176 109,104-46,-166 106,-698 478,1116-748,-196 150,197-151,0 1,0-1,1 1,-1 0,1 0,-5 8,9-13,0 0,0 1,-1-1,1 0,0 1,0-1,0 0,0 1,0-1,0 1,0-1,0 0,0 1,0-1,0 0,0 1,0-1,0 0,0 1,0-1,1 0,-1 1,0-1,0 0,0 1,1-1,-1 0,0 1,14 3,-6-5,0 0,1 0,-1-1,0 0,13-4,115-47,163-87,-242 111,195-97,1042-527,-154 76,-1091 553,276-127,-284 138,-34 13,-11 6,-19 13,-42 26,38-28,-412 249,-15-19,-89 51,11 20,25 33,446-303,-108 110,154-142,-18 28,32-42,-1 0,1 1,0-1,-1 0,1 1,0 0,0-1,0 4,1-6,0 0,0 1,0-1,0 0,0 1,0-1,0 0,0 1,0-1,0 0,0 1,0-1,0 0,0 0,0 1,1-1,-1 0,0 1,0-1,0 0,1 0,-1 1,0-1,0 0,0 0,1 0,-1 1,0-1,1 0,-1 0,0 0,0 0,1 1,-1-1,0 0,1 0,3 0,-1-1,0 1,1 0,-1-1,1 0,-1 0,0 0,0 0,5-3,310-163,-30 15,47 3,6 15,502-127,-758 239,143-29,-218 49,-5 1,1 0,-1 0,1 0,0 1,0 0,-1 0,1 0,0 1,-1-1,10 4,-14-4,-1 0,1 0,-1 1,1-1,-1 0,1 1,-1-1,0 0,1 1,-1-1,1 0,-1 1,0-1,1 1,-1-1,0 1,0-1,1 1,-1-1,0 1,0-1,0 1,0-1,0 1,1-1,-1 1,0-1,0 1,0 0,0-1,-1 1,1-1,0 1,0-1,0 1,0-1,-1 1,1 0,-8 13,-1 0,-1 0,0-1,0 0,-1-1,-13 12,11-11,-109 104,-54 37,-84 62,-52 46,-606 545,54 67,734-723,105-120,-26 33,45-57,1 1,0 0,1 0,0 0,-5 16,9-24,0 1,-1-1,1 0,0 1,0-1,0 0,0 1,-1-1,1 0,0 1,0-1,0 0,0 1,0-1,0 0,0 1,0-1,0 1,0-1,0 0,0 1,0-1,0 0,0 1,0-1,0 0,1 1,-1-1,0 0,0 1,0-1,1 0,-1 1,0-1,0 0,1 0,-1 1,0-1,0 0,1 0,-1 1,0-1,1 0,-1 0,0 0,1 0,-1 0,1 1,-1-1,0 0,1 0,-1 0,0 0,1 0,-1 0,0 0,1 0,-1 0,1-1,-1 1,0 0,1 0,-1 0,0 0,1 0,-1-1,0 1,1 0,27-17,118-103,-143 117,1020-831,-836 690,619-466,-685 520,225-155,-309 222,-36 22,0 0,-1 1,1-1,0 1,0 0,0-1,0 1,-1 0,1-1,0 1,0 0,0 0,0 0,0 0,0 0,1 0,-1 0,-1 1,0 0,0-1,0 1,0-1,1 1,-1-1,0 1,0 0,0-1,0 1,0-1,-1 1,1 0,0-1,0 1,0-1,0 1,-1-1,1 1,0-1,0 1,-1-1,1 1,0-1,-1 1,-8 13,0-2,-1 1,0-2,-22 21,-224 189,-19-14,108-84,-835 657,949-741,52-38,-1 0,1 0,0 0,0 0,-1-1,1 1,-1 0,1-1,0 1,-1-1,1 0,-1 0,-1 1,3-1,-1-1,1 1,0 0,0 0,-1 0,1-1,0 1,0 0,0 0,-1-1,1 1,0 0,0 0,0-1,0 1,0 0,0-1,0 1,-1 0,1-1,0 1,0 0,0-1,0 1,0 0,0 0,1-1,-1 1,0 0,0-1,0 1,0 0,0-1,0 1,0 0,1-1,1-4,0 0,1 1,0-1,-1 0,2 1,3-5,31-30,67-53,-50 47,61-56,120-98,0 18,349-203,-257 199,-302 167,-23 13,-18 9,-51 22,-64 37,121-58,-211 107,-63 38,-918 536,-942 631,2108-1295,18-10,0-1,-1-1,0 0,-21 6,38-15,0-1,0 1,0-1,0 0,0 1,-1-1,1 0,0 0,0 0,0 0,0 0,0 0,0 0,-1 0,0-1,2 1,-1 0,1 0,0-1,0 1,0 0,0-1,-1 1,1 0,0-1,0 1,0 0,0-1,0 1,0 0,0-1,0 1,0 0,0-1,0 1,0 0,0-1,0 1,0 0,0-1,0 1,0 0,1-1,-1 1,0 0,0-1,23-30,212-234,84-100,90-185,-275 364,-130 180,101-132,-83 112,0 1,2 1,30-22,-48 39,-15 9,-16 10,-14 17,1 1,2 2,-47 53,-48 43,108-108,4-5,0 1,-23 13,41-29,0 1,-1 0,1 0,0-1,-1 1,1-1,-1 0,1 1,-1-1,1 0,-3 0,-1-4,9-10,4 3,0 1,1-1,19-18,-20 22,128-124,255-189,-27 74,-26 18,-18-21,-148 76,-170 170,7-6,-6 6,0 0,1-1,-1 1,0-1,-1 0,1 0,-1 0,4-8,-6 12,0 0,0 0,0 0,0-1,0 1,0 0,0 0,0 0,0 0,0 0,0 0,0-1,0 1,0 0,0 0,0 0,0 0,0 0,0-1,0 1,0 0,0 0,0 0,0 0,0 0,-1 0,1 0,0-1,0 1,0 0,0 0,0 0,0 0,0 0,0 0,-1 0,1 0,0 0,0 0,0 0,0 0,0 0,0 0,-1 0,1 0,0 0,0 0,0 0,0 0,0 0,0 0,-1 0,1 0,0 0,0 0,0 0,0 0,0 0,0 0,-1 0,1 0,0 0,0 0,0 1,-10 4,-4 6,1 1,0 0,-14 19,8-9,-23 20,-56 36,-130 79,96-70,-220 161,17 21,310-246,1 0,-25 33,32-31,17-25,0 1,0-1,-1 0,1 0,0 0,0 1,0-1,0 0,0 0,-1 0,1 1,0-1,0 0,0 0,0 1,0-1,0 0,0 0,0 1,0-1,0 0,0 0,0 1,0-1,0 0,0 0,0 1,0-1,1 0,-1 0,0 1,0-1,0 0,1 1,8-4,16-14,107-76,202-108,244-88,-100 53,-453 224,-21 11,1-1,-1 0,0 0,0-1,0 1,0-1,0 0,5-5,-21 14,-472 297,221-135,-154 87,191-119,76-42,-144 118,275-197,14-14,33-25,29-15,78-39,70-22,-82 41,157-82,146-70,8 26,-427 183,11-6,0 2,0 1,23-4,-41 9,0-1,0 1,1 0,-1 0,0 0,0 0,1 0,-1 0,0 0,0-1,1 1,-1 0,0 0,1 0,-1 0,0 0,0 0,1 0,-1 0,0 0,1 1,-1-1,0 0,0 0,1 0,-1 0,0 0,0 0,1 0,-1 1,0-1,0 0,0 0,1 0,-1 1,0-1,0 0,0 0,0 1,1-1,-1 0,0 0,0 1,0-1,0 1,-8 11,6-10,-31 35,-2-2,-51 41,-87 53,104-79,-449 345,357-271,141-110,36-30,176-143,-53 45,33-36,126-105,-177 166,-8 6,-112 82,32-27,-31 26,-1 1,1-1,-1 1,1-1,-1 0,0 0,0 0,1 0,-1 0,0 0,-1 0,1 0,0 0,0-2,-1 3,-1 0,1 1,0-1,0 0,-1 1,1-1,-1 1,1-1,0 1,-1-1,1 0,-1 1,1 0,-1-1,1 1,-1-1,0 1,1 0,-1-1,1 1,-1 0,0 0,1-1,-1 1,0 0,1 0,-1 0,0 0,1 0,-1 0,0 0,0 0,0 0,-32 2,-81 21,-201 67,-173 86,286-100,33-11,-113 40,275-103,4-1,0 1,0-1,0 0,-1 0,1 0,0-1,-1 1,1-1,0 0,-1 0,1 0,0 0,-1 0,1-1,-5-1,7 2,1-1,-1 0,0 1,1-1,-1 0,1 0,-1 1,1-1,-1 0,1 0,-1 0,1 0,0 0,0 0,-1 0,1 1,0-1,0 0,0 0,0 0,0 0,0 0,0 0,0 0,1 0,-1 0,0 0,1 0,-1 0,0 1,1-1,0-1,19-34,-19 33,46-62,74-81,-30 39,547-732,-572 750,-36 48,100-143,-105 145,-2-1,31-78,-53 117,0-1,0 1,-1-1,1 1,-1-1,1 0,-1 1,0-1,1 1,-1-1,0 0,0 1,0-1,0 0,0 1,-1-4,0 5,1 0,0 0,-1 0,1-1,0 1,-1 0,1 0,0 0,-1 0,1 0,-1 0,1 0,0 0,-1 0,1 0,-1 0,1 0,0 0,-1 0,1 0,-1 0,1 0,0 0,-1 1,-20 10,-159 121,42-30,22-21,-150 114,226-161,0 1,3 2,1 2,-36 51,56-67,1 1,1 1,2 0,0 0,1 1,-10 43,20-67,1 0,-1 0,1-1,-1 1,1 0,0 0,0-1,0 1,0 0,0 0,1 0,-1-1,1 1,-1 0,1-1,0 3,-1-4,1 1,-1-1,0 0,1 1,-1-1,1 0,-1 1,0-1,1 0,-1 0,1 0,-1 0,1 1,-1-1,0 0,1 0,-1 0,1 0,-1 0,1 0,-1 0,1 0,17-8,-7 0,0-1,-1 0,0-1,0 0,11-17,17-18,314-277,-207 198,454-467,-577 564,-22 27,0-1,0 1,1 0,-1-1,0 1,0 0,0-1,1 1,-1 0,0-1,0 1,0 0,0-1,0 1,0 0,0-1,0 1,0-1,0 1,0 0,0-1,0 1,0 0,0-1,0 1,0-1,0 1,-1 0,1-1,0 1,0 0,0-1,-1 1,1 0,0 0,0-1,-1 1,1-1,-17 2,-2 5,1 1,1 1,-22 12,-166 105,89-51,-169 109,-272 230,513-378,2 3,2 2,1 1,-61 85,95-118,-1 1,1 0,0 0,1 1,-6 18,9-27,1 0,0-1,0 1,-1 0,1 0,0 0,0 0,0 0,0 0,0 0,0-1,0 1,0 0,0 0,1 0,-1 0,0 0,1 1,0-2,-1 0,0 0,1 0,-1 0,0 0,1 1,-1-1,1 0,-1 0,1 0,-1 0,0 0,1 0,-1 0,1-1,-1 1,0 0,1 0,-1 0,1 0,-1 0,0-1,1 1,-1 0,0 0,1-1,4-2,-1-1,0 1,0-1,0 0,4-5,44-54,3 1,85-72,275-190,-403 316,7-6,0 0,2 1,23-10,-24 17,-20 6,1 0,-1 0,0 0,1 0,-1 0,0 0,0 0,1 0,-1 0,0 0,1 0,-1 0,0 0,0 0,1 0,-1 0,0 1,1-1,-1 0,0 0,0 0,1 0,-1 1,0-1,0 0,0 0,1 0,-1 1,0-1,0 0,0 0,0 0,1 1,-1-1,0 0,0 1,0-1,0 0,0 0,0 1,0-1,0 0,0 1,0-1,0 0,0 0,0 1,0-1,0 0,0 1,0-1,0 0,0 0,0 1,-1-1,1 0,0 0,0 1,0-1,-1 0,-5 9,0 0,0 0,-2-1,1 0,-1 0,-16 12,17-14,-179 146,33-28,-321 292,36 38,426-440,0 1,0 0,-10 20,17-23,8-9,15-16,53-60,143-108,-131 114,299-239,161-133,-502 404,90-69,-218 161,-319 219,23 34,197-124,183-183,-23 22,25-25,1 1,-1-1,1 0,0 1,-1-1,1 0,-1 0,1 1,-1-1,1 0,-1 0,1 0,-1 0,1 1,-1-1,1 0,-1 0,1 0,-1 0,0 0,1 0,-1-1,1 1,-1 0,1 0,-1 0,1 0,-1-1,1 1,-1 0,1 0,0-1,-1 1,1 0,-1-1,1 1,0 0,-1-1,1 1,0-1,-1 1,1-1,0 1,0-1,-1 1,1 0,0-1,0 0,0 1,0-1,0 1,0-1,0 1,0-1,0 0,0-5,0-1,0 0,1 1,0-1,0 1,1-1,0 1,0 0,1 0,-1 0,8-11,-9 15,17-30,1 0,2 1,42-48,86-76,-107 113,78-78,160-162,-266 267,-1 0,0-1,20-32,-31 46,-1 0,-1 1,1-1,0 0,0 0,-1 0,1 0,-1 1,1-1,-1 0,0 0,0 0,0 0,0 0,0 0,0 0,-1-4,0 5,0 0,1-1,-1 1,0 0,0 0,0 0,0 0,0 0,0 0,-1 0,1 0,0 0,0 0,-1 1,1-1,-1 0,1 1,-2-1,-6-1,1 1,-1 0,1 0,-1 1,0 0,-13 2,-69 13,1 4,-120 41,71-18,-102 36,240-77,0 0,-1-1,1 1,0 0,0-1,0 1,-1-1,1 0,0 1,-1-1,1 0,0 0,0 0,-1 0,1 0,0 0,-1 0,1-1,0 1,-1 0,-1-2,2 1,1 0,-1-1,1 1,0 0,0-1,0 1,0-1,0 1,0-1,0 1,0 0,0-1,0 1,1-1,-1 1,1 0,-1-1,2-1,3-9,1 1,0 0,1 0,0 0,1 1,0 0,1 0,0 1,11-9,-9 8,105-94,153-104,43-35,-263 199,-2-1,-2-3,76-105,-108 133,0-1,-1 0,-2-1,10-28,-16 40,-1 0,-1 0,0 0,0-1,-1 1,0 0,-1-1,0 1,0-1,-1 1,-1 0,-2-11,2 17,1 1,-1 0,0 0,0-1,0 1,0 1,0-1,-1 0,1 0,-1 1,0 0,0-1,0 1,0 0,0 0,0 1,0-1,-1 1,1-1,-1 1,1 0,-1 0,1 1,-7-1,-5-1,0 1,0 1,0 1,-24 3,2 3,1 1,0 2,1 1,0 2,1 2,1 1,0 1,-54 39,18 1,69-56,0-1,-1 0,1 1,0-1,-1 0,1 0,-1 1,1-1,-1 0,1 0,0 0,-1 0,1 1,-1-1,1 0,-1 0,1 0,-1 0,1 0,-1 0,1 0,-1 0,1-1,-1 1,1 0,-1 0,1 0,0 0,-1-1,1 1,-1 0,1 0,-1-1,1 1,0 0,-1-1,1 1,0 0,-1-1,1 1,0 0,0-1,-1 1,1-1,0 1,0-1,0 1,0 0,-1-1,1 1,0-1,0 0,-2-31,2 27,1-21,1 0,1 0,1 0,1 0,2 1,0 0,2 0,16-33,113-214,-54 112,-75 144,-1-1,-1 1,5-20,-12 35,1-1,-1 1,1-1,-1 0,0 1,0-1,0 0,0 1,0-1,0 0,0 1,-1-1,1 0,-1 1,1-1,-1 0,1 1,-1-1,0 1,-2-3,2 3,0 0,-1 0,1 0,-1 1,1-1,-1 1,1-1,-1 1,1 0,-1-1,1 1,-1 0,1 0,-1 0,0 0,1 0,-1 0,1 1,-1-1,1 0,-1 1,1-1,-1 1,-2 1,-15 8,0 0,0 2,-21 17,20-15,-860 657,840-636,25-22,0 0,0-1,-22 12,22-19,14-5,1 0,0 0,-1 0,1 0,0 0,-1 0,1 0,0 0,-1-1,1 1,0 0,-1 0,1 0,0-1,-1 1,1 0,0 0,0-1,0 1,-1 0,1-1,0 1,0 0,0 0,-1-1,1-1,0-1,-1 1,1 0,0 0,0 0,1 0,-1-1,0 1,1 0,-1 0,2-3,6-14,0-1,2 1,0 1,1-1,22-27,80-83,-97 111,203-208,-28 30,486-492,-493 520,147-143,-327 307,33-36,-34 37,0-1,-1 1,0-1,0 0,0 0,0 0,0 0,-1 0,2-6,-3 10,0 0,0-1,0 1,0 0,0 0,0 0,0-1,0 1,0 0,0 0,0 0,0-1,0 1,0 0,0 0,0 0,0-1,0 1,0 0,0 0,0 0,-1 0,1-1,0 1,0 0,0 0,0 0,0 0,-1-1,1 1,0 0,0 0,0 0,0 0,-1 0,1 0,0 0,0 0,0 0,-1 0,1 0,0-1,0 1,0 0,-1 0,1 0,0 0,0 1,0-1,-1 0,1 0,0 0,0 0,-1 0,-11 5,12-5,-52 30,-50 38,43-28,-499 390,491-375,-258 240,304-275,-12 8,23-23,9-9,10-15,-8 18,13-20,0 1,2 1,0 0,2 1,0 1,28-20,3-6,95-85,266-224,-219 211,37-30,-205 150,-28 21,-14 7,-983 452,834-379,-260 130,15 16,251-121,129-78,33-27,-1 0,1 1,-1-1,1 1,-1-1,1 0,0 1,-1-1,1 1,-1-1,1 1,0-1,0 1,-1-1,1 1,0-1,0 1,0-1,-1 1,1-1,0 1,0 0,0-1,0 1,0-1,0 2,1-2,0 1,-1-1,1 0,0 1,-1-1,1 0,0 0,0 0,-1 0,1 0,0 0,0 0,-1 0,1 0,0 0,0 0,0-1,37-9,160-73,-100 39,304-149,-197 91,-117 58,68-31,-124 63,-25 12,-8 4,-12 10,12-13,-190 155,87-75,-624 498,714-569,0 2,1 0,0 0,-17 22,27-30,1 0,-1 0,1 0,0 0,0 0,1 0,-1 1,1-1,0 0,0 1,0-1,0 1,1 0,0-1,0 1,0-1,1 1,-1-1,1 1,0-1,1 1,2 6,-3-9,0 0,0 0,0 0,0 0,1 0,-1-1,1 1,0 0,-1-1,1 1,0-1,0 1,0-1,0 0,0 0,0 0,0 0,1 0,-1 0,4 0,4 1,-1-1,0-1,18 0,-20 0,17-2,0 0,0-2,0 0,32-11,90-43,-105 40,946-453,-706 330,736-373,-967 488,152-84,-153 81,85-68,-120 83,-11 11,-1 1,1-1,-1 1,1 0,0-1,0 1,0 0,0 1,1-1,5-2,-9 4,0 0,0 0,1 0,-1 0,0 0,0 0,0 0,1 0,-1 0,0 0,0 0,0 0,1 0,-1 0,0 0,0 0,0 0,1 0,-1 0,0 0,0 0,0 0,0 0,1 1,-1-1,0 0,0 0,0 0,0 0,0 0,1 1,-1-1,0 0,0 0,0 0,0 0,0 1,0-1,0 0,0 0,0 0,0 1,-3 9,-10 11,-28 27,-71 62,-60 34,155-130,-976 744,468-367,525-392,0 1,0 0,0 0,0 0,0 0,0 0,0 0,0 0,0 0,0 0,0 0,0 0,-1 0,1 0,0 0,0 0,0 0,0 0,8-8,15-14,12-5,74-45,53-15,-104 57,713-390,127-65,-304 220,-570 255,-17 7,0 0,0 0,1 0,-1 1,1 0,-1 0,16-1,-23 3,1 0,-1 0,0 0,0 0,0 0,0 0,1 0,-1 1,0-1,0 0,0 0,1 0,-1 0,0 0,0 0,0 0,0 0,0 1,0-1,1 0,-1 0,0 0,0 0,0 1,0-1,0 0,0 0,0 0,0 0,0 1,0-1,0 0,0 0,0 0,0 1,0-1,0 0,0 0,0 0,0 0,0 1,0-1,0 0,0 0,0 0,0 0,0 1,0-1,0 0,0 0,-1 0,1 0,0 1,0-1,0 0,0 0,0 0,-1 0,1 0,0 0,0 0,0 0,0 1,-1-1,1 0,0 0,-30 20,-257 134,53-30,-967 588,1178-699,15-9,1 0,0 1,0 0,0 0,-8 8,15-13,0 0,0 0,-1 0,1 0,0 1,0-1,0 0,0 0,0 0,-1 0,1 0,0 1,0-1,0 0,0 0,0 0,0 1,0-1,0 0,0 0,0 0,0 0,0 1,-1-1,1 0,0 0,0 0,1 1,-1-1,0 0,0 0,0 0,0 1,0-1,0 0,0 0,0 0,0 1,0-1,0 0,1 0,-1 0,0 0,0 1,0-1,13 2,16-6,78-28,429-167,-107 38,510-125,-867 267,452-114,9 35,-514 95,-5 1,0 0,16 1,-27 1,-1 0,1 0,-1 0,0 1,1-1,-1 1,0-1,1 1,-1 0,0 0,0 0,1 0,-1 0,0 1,0-1,0 1,-1-1,3 3,-3-3,-1 0,1-1,-1 1,1 0,-1 0,0 0,1 0,-1 0,0 0,0 0,0 0,0 0,0 0,0 0,0 0,0 0,0 1,0-1,-1 0,1 0,0-1,-1 1,1 0,0 0,-1 0,1 0,-1 0,0 0,1 0,-1-1,-1 2,-7 9,-1-1,-1 0,-20 14,-49 31,-98 49,133-79,-187 105,-728 447,641-372,-311 203,20 26,609-433,-49 37,-63 62,108-96,1 0,0 1,0 0,1 0,-1 0,1 0,0 0,1 1,-1-1,1 1,-3 11,5-12,-1 0,1 0,0-1,1 1,-1 0,1 0,0 0,0 0,1 0,-1 0,1-1,0 1,0-1,4 6,0-1,0 0,1-1,0 0,1 0,0 0,0-1,0 0,1 0,0-1,0-1,1 1,0-1,0-1,0 0,0 0,15 2,8 1,0-1,0-2,0-1,38-2,0-5,0-2,137-31,131-62,-129 28,264-130,-469 199,5-4,1 1,21-7,-32 12,0 0,0 0,0 0,0 0,0 0,1 0,-1-1,0 1,0 0,0 0,0 0,0 0,0 0,0 0,0 0,1 0,-1 0,0 0,0 0,0 0,0 0,0 0,0 0,0 0,0 0,1 0,-1 0,0 0,0 0,0 0,0 0,0 0,0 0,0 0,0 0,1 0,-1 1,0-1,0 0,0 0,0 0,0 0,0 0,0 0,0 0,0 0,0 0,0 0,0 1,0-1,1 0,-1 0,0 0,0 0,0 0,0 0,0 0,0 1,0-1,0 0,0 0,0 0,0 0,0 0,-1 0,1 0,0 0,0 1,0-1,-9 11,-21 15,-262 160,109-74,-536 354,-315 276,997-710,29-23,8-4,18-7,8-6,-1-1,0-1,-1-2,44-26,-27 14,311-169,60-35,378-219,-137 82,-361 189,-148 87,-128 78,-13 9,1-1,-1 1,0 0,1 0,-1 0,1 0,-1 1,1-1,0 1,0 0,6-1,-10 2,1 0,-1 0,0 1,0-1,0 0,1 0,-1 0,0 0,0 1,0-1,0 0,0 0,1 0,-1 1,0-1,0 0,0 0,0 0,0 1,0-1,0 0,0 0,0 1,0-1,0 0,0 0,0 1,0-1,0 0,0 0,0 0,0 1,0-1,0 0,0 0,-1 1,1-1,0 0,0 0,0 0,0 1,0-1,-1 0,1 0,0 0,0 0,0 0,-1 1,1-1,0 0,-11 13,-1 0,0-1,-16 12,26-23,-392 307,-21-22,69-49,336-231,-18 14,0 1,-27 27,54-47,-1 0,1 0,0 0,0 0,0 1,0-1,0 0,1 1,-1-1,0 0,0 3,1-4,0 0,0 0,0 1,0-1,0 0,0 0,0 0,1 1,-1-1,0 0,0 0,0 1,0-1,0 0,1 0,-1 0,0 0,0 1,0-1,0 0,1 0,-1 0,0 0,0 0,1 0,-1 1,0-1,0 0,0 0,1 0,-1 0,0 0,0 0,1 0,-1 0,0 0,0 0,1 0,-1 0,38-9,273-106,-7-23,55-22,-303 137,143-55,-136 55,71-14,-127 36,30-5,-36 6,1 0,-1 0,1 0,-1 0,1 0,-1 0,0 0,1 1,-1-1,1 0,-1 1,0 0,1-1,-1 1,0 0,0-1,1 1,-1 0,1 1,-1-1,-1 0,0 0,1-1,-1 1,0 0,1 0,-1-1,0 1,0 0,0 0,0 0,0-1,0 1,0 0,0 0,0 0,0-1,0 1,-1 0,1 0,0 0,0-1,-1 1,1 0,-1-1,0 2,-7 9,0 0,-1 0,0-1,0-1,-1 0,-1 0,-16 11,-251 156,167-109,-495 335,25 32,477-352,85-68,19-14,0 0,0 0,0 0,-1 0,1 0,0 0,0 0,0 0,0 1,0-1,0 0,0 0,0 0,0 0,0 0,0 0,0 0,-1 0,1 0,0 0,0 0,0 0,0 0,0 0,0 0,0 0,0 0,0 0,0 0,0 0,-1 0,1 0,0-1,0 1,0 0,0 0,0 0,0 0,0 0,0 0,0 0,0 0,0 0,0 0,0 0,0 0,0 0,0 0,0-1,-1 1,1 0,0 0,0 0,0 0,0 0,0 0,0 0,0 0,0 0,0 0,0-1,3-7,6-13,-8 19,4-8,5-12,1 1,0 0,2 1,0 0,30-33,147-116,-152 140,1 2,1 2,61-28,-85 47,-10 8,-7 0,0-1,0 1,-1-1,1 1,0-1,-1 1,1-1,-1 0,0 1,1-1,-1 0,0 0,-2 1,-406 226,131-76,177-94,-309 179,404-233,12-8,17-10,78-32,110-65,-44 22,736-344,-879 422,1415-606,-945 431,-448 173,-44 12,0 1,0 0,0-1,0 1,-1 0,1 0,0 0,0 0,0 0,0 0,0 0,0 0,0 0,0 1,0-1,0 0,1 1,-2 0,0-1,0 1,0 0,0-1,0 1,0 0,0-1,0 1,-1-1,1 1,0 0,0-1,-1 1,1-1,0 1,-1-1,1 1,-1-1,1 1,-1-1,1 0,-1 1,1-1,-1 1,0-1,-6 6,0-1,0 0,-13 6,-150 71,103-50,-659 321,-911 561,1520-839,104-67,13-9,20-12,20-10,14-8,57-23,217-59,-151 56,112-49,-3 1,626-177,-891 276,17-6,55-9,-71 20,-22 2,0-1,0 0,0 0,0 0,0 0,1 0,-1 0,0 0,0 0,0 0,0 0,0 0,0 0,0 0,0 0,1 0,-1 0,0 1,0-1,0 0,0 0,0 0,0 0,0 0,0 0,0 0,0 0,0 1,0-1,0 0,0 0,0 0,0 0,0 0,0 0,0 1,0-1,0 0,0 0,0 0,0 0,0 0,0 0,0 0,0 1,0-1,0 0,0 0,0 0,0 0,-1 0,1 0,0 0,0 0,0 0,0 0,0 1,0-1,0 0,0 0,-1 0,-2 2,-1 1,0-1,0 0,0 0,-6 2,-215 71,107-39,-125 58,215-81,-179 92,203-103,14-10,27-16,185-76,-123 58,449-210,-32 13,-443 207,423-195,-476 217,-11 6,1-1,-1 0,0 0,0-1,0 0,-1 0,14-15,-21 21,-1 0,1-1,-1 1,0-1,1 1,-1 0,0-1,1 1,-1 0,0-1,0 1,1-1,-1 1,0-1,0 1,0-1,0 1,0-1,1 1,-1-1,0 1,0-1,0 1,0-1,-1 1,1-1,0 1,0-1,0 1,0-1,0 1,-1-1,1 1,0 0,0-1,-1 1,1-1,0 1,-1-1,1 1,0 0,-1-1,1 1,-1-1,-23-5,7 4,1 2,-1-1,1 2,0 0,-26 6,16-3,-235 49,-1 21,-391 164,15 48,616-276,-320 154,17 20,296-163,22-12,14-9,15-9,349-197,45-25,-64 54,60-32,-12-17,-249 131,-117 70,-24 13,-10 12,0-1,0 1,0 0,0-1,-1 1,1 0,0 0,0-1,0 1,0 0,0 0,0 0,-1-1,1 1,0 0,0 0,0 0,0-1,-1 1,1 0,0 0,0 0,-1 0,1-1,0 1,0 0,-1 0,1 0,0 0,0 0,-1 0,1 0,0 0,0 0,-1 0,1 0,0 0,0 0,-1 0,1 0,0 0,-1 0,1 0,0 0,0 1,0-1,-1 0,1 0,0 0,-1 1,-10 2,-1 0,1 1,0 0,-17 10,6-3,-599 323,-724 482,1332-808,-312 209,251-162,2 3,-72 75,134-123,-49 57,54-60,0-1,0 2,1-1,0 0,1 1,-1 0,-3 16,6-23,1 0,0 1,-1-1,1 0,0 1,0-1,0 0,0 1,0-1,0 0,0 1,0-1,1 0,-1 0,1 1,-1-1,1 0,-1 0,1 1,-1-1,1 0,0 0,0 0,0 0,0 0,0 0,0 0,0 0,0 0,0-1,0 1,0 0,0-1,0 1,1 0,-1-1,0 0,1 1,-1-1,0 0,1 0,-1 1,3-2,3 2,1-2,-1 1,0-1,1 0,-1 0,12-5,0-2,0-1,-1 0,0-2,32-25,10-5,517-304,-526 313,-34 20,2 1,-1 0,28-10,-38 19,-7 5,-13 10,-54 45,-95 62,72-57,-723 488,780-531,-10 8,10-5,-1-2,-1-2,-72 31,103-49,-1 0,1 0,-1 0,0-1,1 0,-7 1,10-1,-1 0,0 0,1-1,-1 1,1 0,-1 0,1 0,-1 0,1 0,-1-1,1 1,-1 0,1 0,-1-1,1 1,-1 0,1-1,0 1,-1-1,1 1,-1 0,1-1,0 1,0-1,-1 1,1-1,0 1,0-1,-1 1,1-1,0 1,0-1,0 0,0 1,0-1,0 1,0-1,0 1,0-1,0 1,0-1,0 1,1-1,-1 0,0 1,0-1,0 1,1-1,-1 1,0 0,1-1,-1 0,14-24,1 0,1 1,1 1,21-22,7-10,405-557,-366 496,161-249,-238 352,-3 8,-1 0,0-1,0 1,0-1,-1 1,0-1,0 0,-1 0,1 0,-1-8,-1 14,0-1,0 0,0 0,0 0,-1 0,1 0,0 0,-1 0,1 0,-1 0,1 0,-1 0,1 1,-1-1,0 0,1 0,-1 1,0-1,0 0,1 1,-1-1,0 1,-2-1,1 0,-1 0,1 0,-1 1,1-1,-1 1,1 0,-1-1,1 1,-4 1,-9 1,1 1,0 1,1 1,-1 0,1 0,-22 13,30-15,-473 255,256-134,-331 210,529-318,0 2,2 0,-31 32,41-32,12-18,0 0,0 1,-1-1,1 0,0 0,0 1,0-1,0 0,0 1,0-1,0 0,0 0,0 1,0-1,0 0,0 0,0 1,0-1,0 0,0 1,0-1,1 0,-1 0,0 1,0-1,0 0,0 0,0 0,1 1,-1-1,0 0,0 0,1 1,1-1,0 0,0 0,0 0,1 0,-1 0,0 0,0-1,0 1,0-1,0 1,0-1,1 0,2-1,58-28,93-60,-42 22,19-3,-46 27,117-80,-195 117,-6 6,0-1,0 0,0 0,-1 0,1 0,-1 0,1-1,-1 1,0-1,0 0,2-3,-4 6,0 0,0-1,0 1,-1 0,1-1,0 1,0 0,-1 0,1-1,0 1,0 0,-1 0,1-1,0 1,0 0,-1 0,1 0,0 0,-1-1,1 1,0 0,-1 0,1 0,0 0,-1 0,1 0,0 0,-1 0,1 0,0 0,-1 0,1 0,-1 0,1 0,0 1,0-1,-1 0,0 0,-17 4,-18 8,0 2,-35 18,7-2,-8 0,-125 58,190-87,13-10,20-15,118-86,-24 18,-69 51,465-355,-500 385,-6 5,0-2,0 1,11-12,-20 19,-1 0,0 0,0-1,1 1,-1 0,0 0,0 0,0 0,1 0,-1 0,0-1,0 1,0 0,0 0,0 0,1-1,-1 1,0 0,0 0,0 0,0-1,0 1,0 0,0 0,0-1,0 1,0 0,0 0,0-1,0 1,0 0,0 0,0 0,0-1,0 1,0 0,0 0,0-1,0 1,0 0,0 0,0 0,-1-1,1 1,0 0,0 0,0 0,0-1,-1 1,1 0,0 0,0 0,0 0,-1 0,1 0,0-1,0 1,0 0,-1 0,1 0,0 0,0 0,-1 0,-19 1,-13 8,-57 21,78-25,-67 24,-672 260,562-207,-211 81,371-153,-57 13,70-24,15 1,1 0,0-1,0 1,0 0,0 0,0-1,0 1,0 0,0 0,0-1,0 1,0 0,0 0,0-1,0 1,0 0,0 0,0-1,0 1,0 0,0 0,0-1,1 1,-1 0,0 0,0-1,0 1,0 0,1 0,-1 0,0-1,0 1,23-19,155-78,-100 57,114-63,176-91,-238 134,-72 36,-1-3,84-56,-111 67,-30 16,1 0,-1 0,1 0,-1 0,0 0,1-1,-1 1,1 0,-1 0,1 0,-1 0,1 0,-1 1,1-1,-1 0,1 0,-1 0,1 0,-1 0,1 1,-1-1,1 0,-1 1,0 0,1-1,-1 1,0 0,0-1,0 1,1 0,-1-1,0 1,0 0,0-1,0 1,0 0,0 0,-1-1,1 1,0 0,0-1,0 1,-1 1,-4 8,0 0,10-12,32-34,79-58,-68 58,735-534,149-69,-705 483,842-604,-836 563,-219 184,28-29,-39 39,0 0,-1-1,1 0,-1 1,0-1,0 0,0 0,0 0,1-5,-3 8,0 0,0 1,0-1,0 0,0 1,0-1,0 0,0 0,0 1,0-1,-1 0,1 1,0-1,0 1,-1-1,1 0,0 1,-1-1,1 1,-1-1,1 1,-1-1,1 1,-1-1,1 1,-1-1,1 1,-1 0,1-1,-1 1,0 0,1 0,-1-1,0 1,1 0,-1 0,0 0,1 0,-1 0,0 0,1 0,-1 0,0 0,-1 0,-3 0,-1 1,0 0,1-1,-11 5,-27 11,1 2,-66 40,-722 459,663-409,-201 136,21 21,296-220,3 2,-85 104,109-118,1 2,1 0,2 2,2 0,-27 76,38-93,5-17,0 1,0 0,1-1,-1 1,1 0,0 0,0 0,1 0,-1 0,1 0,0 0,0 8,1-12,-1 1,1-1,-1 1,1-1,0 1,-1-1,1 1,-1-1,1 0,0 1,-1-1,1 0,0 1,0-1,-1 0,1 0,0 0,0 0,-1 0,1 0,0 0,0 0,-1 0,1 0,0 0,0 0,-1 0,1-1,1 1,28-11,-23 8,416-196,-286 131,1180-500,-1256 544,34-15,197-51,-255 85,-37 5,1 0,-1 0,1 0,-1 0,1 0,-1 0,0 1,1-1,-1 0,1 0,-1 0,0 0,1 0,-1 1,1-1,-1 0,0 0,1 1,-1-1,0 0,1 0,-1 1,0-1,0 0,1 1,-1-1,0 1,0-1,0 0,0 1,1-1,-1 1,0-1,0 0,0 1,0-1,0 1,0-1,0 1,0-1,0 0,0 1,0-1,0 1,0-1,-1 0,1 1,0-1,0 1,-1 0,0 2,-1-1,0 1,0 0,0-1,0 1,-5 4,-18 12,-1 0,-52 27,54-33,-897 537,-99 107,991-639,-125 88,130-85,24-17,6-5,49-25,571-330,409-216,-666 383,-342 172,-26 17,-1 0,0 0,0-1,0 1,1 0,-1 0,0 0,0 0,1 0,-1 0,0 0,0-1,0 1,1 0,-1 0,0 0,0 0,0-1,0 1,0 0,1 0,-1-1,0 1,0 0,0 0,0 0,0-1,0 1,0 0,0 0,0-1,0 1,0 0,0 0,0-1,0 1,0 0,0 0,0-1,0 1,0 0,0 0,0 0,-1-1,1 1,0 0,0 0,0 0,0-1,0 1,-1 0,1 0,0 0,0 0,0-1,-1 1,-17 0,-16 6,-55 18,-174 80,-5 25,220-105,-193 93,-207 105,201-95,-946 462,1122-559,69-29,-1 0,1 0,0 0,-1 0,1-1,-1 1,1-1,-1 1,1-1,-4 0,7-6,12-9,22-14,1 1,1 2,55-29,-2 1,809-557,-59-84,-837 692,44-41,54-64,-96 102,0-1,0 1,-1-1,0 0,-1 0,4-9,-6 15,-1-1,1 1,-1-1,0 1,1-1,-1 1,0-1,0 0,0 1,0-1,0 1,0-1,-1 1,1-1,0 1,-1-1,1 1,-1-1,0 1,1 0,-1-1,0 1,0 0,0 0,0-1,0 1,0 0,0 0,0 0,-1 0,1 0,0 0,0 1,-1-1,1 0,-1 1,1-1,-1 1,-1-1,-11-2,-1 1,0 1,1 0,-1 1,0 0,0 1,-25 6,-58 10,-179 56,-95 61,193-67,-1089 461,1133-462,-139 93,226-123,42-28,12-8,7-4,1 0,-1-2,0 1,17-12,0 1,300-164,-62 32,326-149,-149 78,-12-16,-393 211,-1-1,55-45,-89 65,0 1,0-1,0-1,-1 1,1-1,2-6,-6 11,-1 0,1 0,-1 0,1 0,-1 0,0 0,1 0,-1 0,0 0,0 0,0 0,0 0,0 0,0 0,0 0,0 0,0 0,-1 0,1 0,0 0,-1 0,1 0,-1 0,1 0,-1 0,1 0,-1 0,1 1,-1-1,0 0,0 0,1 1,-1-1,0 0,0 1,0-1,0 1,0-1,0 1,0-1,0 1,0 0,0 0,0-1,-1 1,-7-2,0-1,0 2,-1-1,1 2,0-1,-1 1,-9 1,-69 13,76-11,-312 83,285-74,-374 143,16 39,-61 80,449-268,0 0,0 1,-16 15,23-17,10-9,12-8,164-138,28-42,-137 119,-33 34,-2-1,-2-2,-2-2,38-59,-73 102,3-5,-1 1,0-1,0 0,-1 0,3-8,-5 13,0 0,1 0,-1 0,0 0,0 0,0 0,0 0,0 0,0-1,0 1,0 0,-1 0,1 1,0-1,-1 0,1 0,0 0,-1 0,1 0,-1 0,0 0,1 0,-1 1,0-1,1 0,-1 1,0-1,0 0,0 1,1-1,-1 1,0-1,0 1,0-1,0 1,0 0,0-1,0 1,0 0,0 0,0 0,0 0,-1 0,-14-1,1 1,0 1,0 0,0 1,0 0,1 1,-16 6,-104 41,120-44,-389 168,382-165,-3 0,1 1,1 2,0 0,-29 20,42-23,9-5,1-3,1-1,-1 0,1 0,-1 0,0-1,1 1,-1 0,0 0,1-1,-1 1,3-2,107-46,200-121,-147 72,284-184,-446 280,6-4,-1-1,1 1,-1-1,0 0,-1-1,8-10,-13 17,-1 0,0-1,1 1,-1-1,0 1,1 0,-1-1,0 1,1-1,-1 1,0-1,0 1,0-1,0 1,1-1,-1 0,0 1,0-1,0 1,0-1,0 1,0-1,0 1,0-1,-1 1,1-1,0 0,0 1,0-1,-1 1,1-1,0 1,0 0,-1-1,1 1,0-1,-1 1,1-1,-1 0,-1 1,0-1,0 1,1-1,-1 1,0 0,0 0,0 0,0 0,0 0,1 0,-1 0,-3 1,-28 7,-47 16,-309 147,258-110,-280 120,139-62,238-104,-52 31,373-261,158-117,12-7,-262 200,248-190,-437 324,10-7,0-1,-1-1,-1-1,25-31,-38 45,0-1,0 1,0-1,-1 1,1-1,0 1,-1-1,1 1,-1-1,0 0,1 1,-1-1,0 0,0 1,0-3,0 4,-1-1,1 0,0 0,-1 0,1 0,-1 1,1-1,-1 0,1 0,-1 1,1-1,-1 0,0 1,1-1,-1 1,0-1,0 1,1-1,-3 0,-1-1,-1 1,0 0,0 0,0 0,0 0,0 1,-9 0,-11 2,-1 2,0 0,1 2,-40 14,49-15,-378 145,15 31,-285 198,33 40,609-404,-49 34,-101 90,152-120,1 0,1 1,1 1,1 1,1 0,1 1,1 1,1 0,-11 34,10-12,3 2,3-1,-4 85,5-62,3-40,1-18,1-1,0 0,0 1,1-1,1 1,0-1,3 16,-4-26,1-1,-1 1,0 0,1 0,-1 0,1 0,-1-1,1 1,-1 0,1 0,0-1,-1 1,1 0,0-1,-1 1,1-1,0 1,0-1,0 1,-1-1,1 0,0 1,0-1,0 0,1 1,0-1,1 0,-1-1,0 1,0 0,1 0,-1-1,0 0,0 1,0-1,3-1,3-2,1-1,-1 0,15-12,-17 12,0-1,-1 1,1-1,5-8,-11 14,0 0,0 0,0 0,0 0,0-1,0 1,0 0,0 0,0 0,0 0,0 0,0 0,0 0,0 0,1 0,-1 0,0 0,0 0,0 0,0-1,0 1,0 0,0 0,0 0,0 0,0 0,0 0,0 0,0 0,0 0,0 0,0 0,0-1,0 1,0 0,-1 0,1 0,0 0,0 0,0 0,0 0,0 0,0 0,0 0,0 0,0 0,0 0,0 0,0 0,0 0,0-1,0 1,0 0,-1 0,1 0,0 0,0 0,0 0,0 0,0 0,-8 2,-13 9,-21 16,2 3,0 1,-53 56,54-49,-88 84,5 6,7 5,-105 156,175-229,-9 16,46-59,15-20,21-31,66-110,53-80,-26 51,143-209,-189 261,75-161,-149 280,47-113,-43 100,0 0,-1-1,-1 0,-1 0,1-22,-2 36,-1 0,0-1,0 1,0 0,-1-1,1 1,0 0,-1 0,1-1,-1 1,0 0,0 0,0 0,0 0,0 0,0 0,-1 0,1 0,-1 0,1 0,-1 1,0-1,1 1,-1-1,0 1,0 0,0 0,0 0,0 0,-1 0,-3-1,1 1,0 0,0 1,-1 0,1 0,0 0,0 1,0 0,-1 0,1 0,0 0,0 1,1 0,-6 2,-46 26,2 2,2 2,1 3,-70 64,-126 152,207-205,2 2,2 2,-45 90,73-126,3-8,0 0,1 0,1 0,-1 1,1 0,1-1,0 1,0 0,-1 11,3-19,0-1,0 0,0 1,0-1,0 0,0 1,0-1,0 0,0 1,0-1,0 0,0 0,0 1,0-1,0 0,0 1,1-1,-1 0,0 1,0-1,0 0,0 0,1 1,-1-1,0 0,0 0,0 1,1-1,-1 0,0 0,0 0,1 0,-1 1,0-1,1 0,-1 0,0 0,0 0,1 0,-1 0,0 0,1 0,-1 0,0 0,1 0,-1 0,0 0,1 0,-1 0,0 0,1 0,-1 0,17-13,611-548,-379 368,98-78,-14-15,-269 226,79-96,-123 130,0 0,-2-2,-1 0,-1-1,-2 0,21-61,-31 77,-1 0,-1 0,0 0,0 0,-1-1,-1 1,-1 0,0-1,0 1,-1 0,-1 0,0 0,-5-13,3 15,0 0,-1 1,0 0,0 0,-1 0,0 1,-1 0,0 0,0 1,-1 0,0 0,-1 1,1 0,-20-9,23 13,-1 0,0 1,0 0,1 0,-1 0,0 1,0 0,-1 0,1 1,0 0,0 0,0 1,0 0,0 0,0 1,-7 2,-11 5,2 1,-1 1,-24 15,24-12,-252 159,12 20,212-154,24-18,10-7,1-1,-2-1,-23 13,39-26,4-5,8-10,14-16,2 1,2 1,38-34,-6 5,108-107,103-113,-264 272,57-72,-57 70,0-1,-1 1,0-2,0 1,-1 0,5-17,-9 25,1-1,-1 1,1-1,-1 1,0 0,0-1,0 1,0-1,0 1,0-1,-1 1,1 0,-1-1,0 1,0 0,1-1,-2 1,1 0,-2-3,1 3,0 0,0 0,-1 0,1 0,0 1,-1-1,0 1,1-1,-1 1,0 0,1 0,-1 0,-5 0,-8-1,1 1,-1 1,1 0,-28 5,41-5,-55 9,1 2,-59 20,-109 48,142-49,40-14,-67 33,96-43,1 2,1 0,0 0,0 1,0 0,1 1,0 0,1 0,-12 18,13-15,10-18,20-21,24-11,82-50,-41 29,-34 21,91-61,-125 84,-16 10,-6 2,-11 6,-17 8,1 2,1 1,-41 28,-81 69,108-79,28-22,0 0,1 2,0 0,0 0,2 1,0 1,-15 22,27-36,-1 0,0 0,1 0,-1 0,1 0,-1 0,1 0,0 0,0 0,-1 0,1 0,0 1,0-1,0 0,0 0,0 0,0 0,0 1,1-1,-1 0,0 0,1 0,-1 0,1 1,0-1,0 1,0-1,1 0,-1 0,0 0,0 0,1-1,-1 1,1 0,-1-1,1 1,-1-1,1 1,-1-1,3 1,5 0,1 0,-1-1,1 0,17-3,18-5,-1-3,0-1,83-37,-69 26,1429-648,-1047 464,-409 189,-31 18,0 0,0 0,-1 0,1 0,0 0,0 0,0 0,0 0,0-1,-1 1,1 0,0 0,0 0,0 0,0 0,0 0,0 0,0 0,-1 0,1-1,0 1,0 0,0 0,0 0,0 0,0 0,0 0,0-1,0 1,0 0,0 0,0 0,0 0,0-1,0 1,0 0,0 0,0 0,0 0,0 0,0-1,0 1,0 0,0 0,0 0,0 0,0 0,0 0,0-1,0 1,1 0,-1 0,0 0,0 0,0 0,0 0,0 0,0 0,0-1,1 1,-1 0,0 0,0 0,0 0,0 0,1 0,-6 0,0 0,0 0,0 0,0 1,0-1,0 1,1 0,-1 1,0-1,-6 4,-9 2,-63 25,2 3,-78 45,59-28,-269 154,277-146,-154 132,156-104,79-76,0 1,1 1,1 0,0 0,-8 19,15-30,1 1,-1-1,1 0,0 1,0-1,1 1,-1-1,1 1,0 0,0 4,0-7,0 0,0 0,0-1,1 1,-1-1,0 1,0 0,1-1,-1 1,0 0,1-1,-1 1,1-1,-1 1,1-1,-1 1,1-1,-1 0,1 1,0-1,0 1,1-1,0 1,-1-1,1 0,0 0,0 1,-1-1,1-1,0 1,-1 0,1 0,0-1,2 0,19-6,-1-2,0 0,26-16,62-44,-26 16,126-74,-187 115,-20 11,-4 2,-7 6,-15 9,-280 178,284-182,1 1,1 1,0 0,1 2,0 0,1 0,-23 36,36-50,1-1,0 1,0 0,0 0,0 0,1 0,-1 0,0 0,1 1,0-1,-1 0,1 0,0 0,0 0,1 4,-1-5,1 1,0-1,-1 0,1 1,0-1,0 0,0 0,0 0,0 0,0 0,1 0,-1 0,0 0,0 0,1 0,-1-1,0 1,1-1,-1 1,1-1,-1 1,1-1,-1 0,3 0,8 2,-1-1,1-1,-1 0,1 0,-1-1,1-1,16-4,81-30,-90 29,289-115,-248 95,-2-4,0-2,54-41,-112 74,10-8,0 1,0-1,-1-1,10-12,-18 18,-6 4,-8 6,-80 51,-125 102,196-143,-17 14,36-29,0 1,1-1,-1 1,1 0,0 0,0 0,0 0,0 0,-2 7,4-10,0 0,0 0,-1 1,1-1,0 0,0 0,0 1,0-1,0 0,0 0,0 1,0-1,0 0,0 0,0 1,0-1,0 0,0 0,0 1,0-1,0 0,0 0,1 1,-1-1,0 0,0 0,0 1,0-1,0 0,1 0,-1 0,0 0,0 1,0-1,1 0,-1 0,0 0,0 0,0 0,1 1,-1-1,0 0,16-3,19-13,-35 16,427-249,-213 119,-155 96,-19 12,71-52,-178 106,-161 107,145-87,-14 12,-155 134,244-192,-25 27,31-31,1 0,-1 0,0 0,1 0,0 0,-1 1,1-1,0 1,0-1,1 1,-1-1,0 1,0 4,1-6,0 0,0 0,1 0,-1 0,0-1,0 1,1 0,-1 0,0-1,1 1,-1 0,1 0,-1-1,1 1,-1 0,1-1,-1 1,1-1,-1 1,1-1,0 1,0-1,-1 1,1-1,0 0,0 1,-1-1,1 0,0 0,0 1,0-1,-1 0,1 0,0 0,0 0,0 0,0 0,0 0,37-7,-33 6,34-10,0-2,-1-1,56-30,101-71,-105 61,-21 9,87-71,-155 115,20-19,-18 10,-3 10,-1 0,1-1,0 1,-1 0,1-1,-1 1,1 0,-1 0,1 0,-1-1,1 1,-1 0,1 0,-1 0,1 0,-1 0,1 0,-1 0,1 0,-1 0,1 0,-1 0,0 0,-13 2,-1 0,1 1,0 1,0 0,-17 7,-73 37,77-34,-66 35,2 4,2 3,3 5,-112 101,76-32,68-69,48-54,0 0,1 0,0 0,1 1,0-1,0 1,-4 12,7-18,0 0,1 0,-1 0,0 0,1 0,0 0,-1 0,1 0,0 1,0-1,0 0,0 0,1 0,-1 0,1 0,-1 0,1 0,0 0,-1 0,1 0,0 0,0 0,0-1,1 1,-1 0,0-1,1 1,-1-1,1 1,-1-1,1 0,0 1,0-1,-1 0,1 0,2 0,1 1,0-1,0 0,0-1,0 1,0-1,0 0,0 0,0-1,8-1,-9 1,0 0,1 0,-1 1,0 0,1 0,-1 0,0 0,1 0,-1 1,0 0,1 0,6 3,-10-3,1-1,-1 1,-1 0,1-1,0 1,0 0,0 0,0 0,0 0,-1 0,1 0,0 0,-1 0,1 0,-1 0,1 0,-1 0,0 0,1 1,-1-1,0 0,0 0,0 0,0 0,0 1,0-1,0 0,0 0,0 0,-1 1,1-1,0 0,-1 0,1 0,-1 0,0 2,-4 5,1 0,-2 0,-10 13,7-10,-216 256,198-237,-195 234,206-241,0 2,2 0,-13 29,15-21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4302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8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8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8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06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1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4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7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3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87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28" r:id="rId6"/>
    <p:sldLayoutId id="2147483724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5" Type="http://schemas.openxmlformats.org/officeDocument/2006/relationships/image" Target="../media/image31.png"/><Relationship Id="rId4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0EC63-115D-402D-A2B3-2788E76E5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39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CFCE6BC-4706-49A2-816A-A44669F98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E40FE-3EE4-4E6F-BF4B-C32DB223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masis MT Pro Black" panose="020F0502020204030204" pitchFamily="18" charset="0"/>
              </a:rPr>
              <a:t>La </a:t>
            </a:r>
            <a:r>
              <a:rPr lang="en-US" sz="3600" dirty="0" err="1">
                <a:solidFill>
                  <a:srgbClr val="FFFFFF"/>
                </a:solidFill>
                <a:latin typeface="Amasis MT Pro Black" panose="020F0502020204030204" pitchFamily="18" charset="0"/>
              </a:rPr>
              <a:t>geograf</a:t>
            </a:r>
            <a:r>
              <a:rPr lang="en-US" sz="3600" dirty="0" err="1">
                <a:effectLst/>
                <a:latin typeface="Amasis MT Pro Black" panose="020F0502020204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US" sz="3600" dirty="0" err="1">
                <a:solidFill>
                  <a:srgbClr val="FFFFFF"/>
                </a:solidFill>
                <a:latin typeface="Amasis MT Pro Black" panose="020F0502020204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3600" dirty="0">
              <a:solidFill>
                <a:srgbClr val="FFFFFF"/>
              </a:solidFill>
              <a:latin typeface="Amasis MT Pro Black" panose="020F0502020204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BE46D-9EAD-41C8-AF79-99B1CD502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</a:rPr>
              <a:t>con las personas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29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C4CEC-C2C3-4447-BE27-D4792BD0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674180"/>
            <a:ext cx="10026650" cy="655637"/>
          </a:xfrm>
        </p:spPr>
        <p:txBody>
          <a:bodyPr/>
          <a:lstStyle/>
          <a:p>
            <a:r>
              <a:rPr lang="en-US" dirty="0"/>
              <a:t>Paula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85A3D-BAB4-48DD-BD93-2E96239F7B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9500" y="1851732"/>
            <a:ext cx="4296731" cy="429673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BFE96C-7AD3-456A-8F47-4D0292150A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3010" y="1851732"/>
            <a:ext cx="5809183" cy="4295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0E7EC1-9ECC-4FB0-B1D6-D198BDE54A87}"/>
                  </a:ext>
                </a:extLst>
              </p14:cNvPr>
              <p14:cNvContentPartPr/>
              <p14:nvPr/>
            </p14:nvContentPartPr>
            <p14:xfrm>
              <a:off x="4026680" y="524387"/>
              <a:ext cx="2507040" cy="172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0E7EC1-9ECC-4FB0-B1D6-D198BDE54A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1040" y="488387"/>
                <a:ext cx="2578680" cy="18003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9C7356C-F9F8-4840-B3FD-611CE32001B7}"/>
              </a:ext>
            </a:extLst>
          </p:cNvPr>
          <p:cNvSpPr txBox="1"/>
          <p:nvPr/>
        </p:nvSpPr>
        <p:spPr>
          <a:xfrm>
            <a:off x="1063785" y="1145130"/>
            <a:ext cx="216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edad</a:t>
            </a:r>
            <a:r>
              <a:rPr lang="en-US" dirty="0"/>
              <a:t>  = 15</a:t>
            </a:r>
          </a:p>
          <a:p>
            <a:pPr algn="ctr"/>
            <a:r>
              <a:rPr lang="en-US" dirty="0"/>
              <a:t>30/9</a:t>
            </a:r>
          </a:p>
        </p:txBody>
      </p:sp>
    </p:spTree>
    <p:extLst>
      <p:ext uri="{BB962C8B-B14F-4D97-AF65-F5344CB8AC3E}">
        <p14:creationId xmlns:p14="http://schemas.microsoft.com/office/powerpoint/2010/main" val="135341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97E9-A424-42C5-9DA0-F8A7D09B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305460"/>
            <a:ext cx="10026650" cy="655637"/>
          </a:xfrm>
        </p:spPr>
        <p:txBody>
          <a:bodyPr/>
          <a:lstStyle/>
          <a:p>
            <a:r>
              <a:rPr lang="en-US" dirty="0"/>
              <a:t>La Roca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5F9AC7-4893-4D5B-A3B6-33FD0E1D52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7149" y="2544419"/>
            <a:ext cx="4321189" cy="287555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CE05DE-864D-4C8E-9481-8B7501C942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38338" y="1438026"/>
            <a:ext cx="7553662" cy="50911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F7A818-ED5B-4B3B-A476-E9A7E5CF5306}"/>
                  </a:ext>
                </a:extLst>
              </p14:cNvPr>
              <p14:cNvContentPartPr/>
              <p14:nvPr/>
            </p14:nvContentPartPr>
            <p14:xfrm>
              <a:off x="3107600" y="24707"/>
              <a:ext cx="2451960" cy="252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F7A818-ED5B-4B3B-A476-E9A7E5CF53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4960" y="-37933"/>
                <a:ext cx="2577600" cy="26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78FEDCE-25EF-4BFF-8936-9869B8FC5519}"/>
                  </a:ext>
                </a:extLst>
              </p14:cNvPr>
              <p14:cNvContentPartPr/>
              <p14:nvPr/>
            </p14:nvContentPartPr>
            <p14:xfrm>
              <a:off x="3315680" y="1428320"/>
              <a:ext cx="770040" cy="933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78FEDCE-25EF-4BFF-8936-9869B8FC55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2680" y="1365320"/>
                <a:ext cx="895680" cy="1059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7247D70-4E97-4031-A887-A3A7B6E4EE73}"/>
              </a:ext>
            </a:extLst>
          </p:cNvPr>
          <p:cNvSpPr txBox="1"/>
          <p:nvPr/>
        </p:nvSpPr>
        <p:spPr>
          <a:xfrm>
            <a:off x="523166" y="867962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 </a:t>
            </a:r>
            <a:r>
              <a:rPr lang="en-US" dirty="0" err="1"/>
              <a:t>edad</a:t>
            </a:r>
            <a:r>
              <a:rPr lang="en-US" dirty="0"/>
              <a:t> = 50</a:t>
            </a:r>
          </a:p>
          <a:p>
            <a:pPr algn="ctr"/>
            <a:r>
              <a:rPr lang="en-US" dirty="0"/>
              <a:t>2/5</a:t>
            </a:r>
          </a:p>
        </p:txBody>
      </p:sp>
    </p:spTree>
    <p:extLst>
      <p:ext uri="{BB962C8B-B14F-4D97-AF65-F5344CB8AC3E}">
        <p14:creationId xmlns:p14="http://schemas.microsoft.com/office/powerpoint/2010/main" val="291747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1469-37A6-42B6-BA8E-8DCF568B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48" y="157798"/>
            <a:ext cx="10026650" cy="655637"/>
          </a:xfrm>
        </p:spPr>
        <p:txBody>
          <a:bodyPr/>
          <a:lstStyle/>
          <a:p>
            <a:r>
              <a:rPr lang="en-US" dirty="0"/>
              <a:t>Julio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B5DEB6-1BED-4D22-AD3D-CCE5999D9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7972" y="2073713"/>
            <a:ext cx="6056337" cy="4536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ABFD2C-4C1D-4F7B-91A5-BCB070C31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1889047"/>
            <a:ext cx="4363073" cy="38176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C5BF5C-771B-4359-86E1-DBB468200C81}"/>
                  </a:ext>
                </a:extLst>
              </p14:cNvPr>
              <p14:cNvContentPartPr/>
              <p14:nvPr/>
            </p14:nvContentPartPr>
            <p14:xfrm>
              <a:off x="2912480" y="40907"/>
              <a:ext cx="2908800" cy="2090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C5BF5C-771B-4359-86E1-DBB468200C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6840" y="4907"/>
                <a:ext cx="2980440" cy="21621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DAA732E-E241-45A1-B39E-C240E6F3D707}"/>
              </a:ext>
            </a:extLst>
          </p:cNvPr>
          <p:cNvSpPr txBox="1"/>
          <p:nvPr/>
        </p:nvSpPr>
        <p:spPr>
          <a:xfrm>
            <a:off x="-101600" y="76300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 </a:t>
            </a:r>
            <a:r>
              <a:rPr lang="en-US" dirty="0" err="1"/>
              <a:t>edad</a:t>
            </a:r>
            <a:r>
              <a:rPr lang="en-US" dirty="0"/>
              <a:t> = 40</a:t>
            </a:r>
          </a:p>
          <a:p>
            <a:pPr algn="ctr"/>
            <a:r>
              <a:rPr lang="en-US" dirty="0"/>
              <a:t>7/7</a:t>
            </a:r>
          </a:p>
        </p:txBody>
      </p:sp>
    </p:spTree>
    <p:extLst>
      <p:ext uri="{BB962C8B-B14F-4D97-AF65-F5344CB8AC3E}">
        <p14:creationId xmlns:p14="http://schemas.microsoft.com/office/powerpoint/2010/main" val="205101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2F12-E45F-4FE1-8A4B-F44D3AA0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23" y="235876"/>
            <a:ext cx="10026650" cy="655637"/>
          </a:xfrm>
        </p:spPr>
        <p:txBody>
          <a:bodyPr/>
          <a:lstStyle/>
          <a:p>
            <a:r>
              <a:rPr lang="en-US" dirty="0"/>
              <a:t>Roberto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6E67AA-AC66-48EC-9065-06A31E961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5542" y="1785843"/>
            <a:ext cx="4331274" cy="4508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B0B720-86E9-49CE-9B0B-457F2BE0C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397" y="1896949"/>
            <a:ext cx="4213951" cy="42327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BFDC2D-E98F-46EA-81DD-A004A942E6BB}"/>
                  </a:ext>
                </a:extLst>
              </p14:cNvPr>
              <p14:cNvContentPartPr/>
              <p14:nvPr/>
            </p14:nvContentPartPr>
            <p14:xfrm>
              <a:off x="3503960" y="347267"/>
              <a:ext cx="2881080" cy="2178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BFDC2D-E98F-46EA-81DD-A004A942E6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8320" y="311627"/>
                <a:ext cx="2952720" cy="22496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8A91BE2-1436-4367-B0B0-ED3E178596EC}"/>
              </a:ext>
            </a:extLst>
          </p:cNvPr>
          <p:cNvSpPr txBox="1"/>
          <p:nvPr/>
        </p:nvSpPr>
        <p:spPr>
          <a:xfrm>
            <a:off x="101600" y="714347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 </a:t>
            </a:r>
            <a:r>
              <a:rPr lang="en-US" dirty="0" err="1"/>
              <a:t>edad</a:t>
            </a:r>
            <a:r>
              <a:rPr lang="en-US" dirty="0"/>
              <a:t> = 62</a:t>
            </a:r>
          </a:p>
          <a:p>
            <a:pPr algn="ctr"/>
            <a:r>
              <a:rPr lang="en-US" dirty="0"/>
              <a:t>18/2</a:t>
            </a:r>
          </a:p>
        </p:txBody>
      </p:sp>
    </p:spTree>
    <p:extLst>
      <p:ext uri="{BB962C8B-B14F-4D97-AF65-F5344CB8AC3E}">
        <p14:creationId xmlns:p14="http://schemas.microsoft.com/office/powerpoint/2010/main" val="119647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1AA8-6CF1-4B03-8B50-23ADCC7E6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87" y="241094"/>
            <a:ext cx="10026650" cy="655637"/>
          </a:xfrm>
        </p:spPr>
        <p:txBody>
          <a:bodyPr/>
          <a:lstStyle/>
          <a:p>
            <a:r>
              <a:rPr lang="en-US" dirty="0"/>
              <a:t>Gabriela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01CD44-5285-45A6-97AB-4E824B176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4183" y="1952873"/>
            <a:ext cx="4251172" cy="4251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47A48A-E126-4EBE-B283-4A2EB0464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556" y="1666875"/>
            <a:ext cx="3397156" cy="43189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89BA65-BDFA-4E1D-A9F7-D9064204DFA3}"/>
                  </a:ext>
                </a:extLst>
              </p14:cNvPr>
              <p14:cNvContentPartPr/>
              <p14:nvPr/>
            </p14:nvContentPartPr>
            <p14:xfrm>
              <a:off x="3617720" y="126587"/>
              <a:ext cx="3477240" cy="2325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89BA65-BDFA-4E1D-A9F7-D9064204DF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2080" y="90947"/>
                <a:ext cx="3548880" cy="23972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586F2A5-ABC6-4C4F-9BDB-975A7E14889C}"/>
              </a:ext>
            </a:extLst>
          </p:cNvPr>
          <p:cNvSpPr txBox="1"/>
          <p:nvPr/>
        </p:nvSpPr>
        <p:spPr>
          <a:xfrm>
            <a:off x="91440" y="688072"/>
            <a:ext cx="302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 </a:t>
            </a:r>
            <a:r>
              <a:rPr lang="en-US" dirty="0" err="1"/>
              <a:t>edad</a:t>
            </a:r>
            <a:r>
              <a:rPr lang="en-US" dirty="0"/>
              <a:t> = 26</a:t>
            </a:r>
          </a:p>
          <a:p>
            <a:pPr algn="ctr"/>
            <a:r>
              <a:rPr lang="en-US" dirty="0"/>
              <a:t>1/12</a:t>
            </a:r>
          </a:p>
        </p:txBody>
      </p:sp>
    </p:spTree>
    <p:extLst>
      <p:ext uri="{BB962C8B-B14F-4D97-AF65-F5344CB8AC3E}">
        <p14:creationId xmlns:p14="http://schemas.microsoft.com/office/powerpoint/2010/main" val="249766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38C1C-88AE-49AC-B4CC-16607FFB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80" y="245613"/>
            <a:ext cx="10026650" cy="655637"/>
          </a:xfrm>
        </p:spPr>
        <p:txBody>
          <a:bodyPr/>
          <a:lstStyle/>
          <a:p>
            <a:r>
              <a:rPr lang="en-US" dirty="0"/>
              <a:t>Alejandro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FB2451-86C9-46B5-8901-184F59EDF6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5595" y="2023030"/>
            <a:ext cx="5320405" cy="354048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A5A49D-B0E4-4AD6-93B3-77A8F132CD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04286" y="2008933"/>
            <a:ext cx="3760042" cy="37600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926700-B4C0-43FD-9ADE-678ACFF90911}"/>
                  </a:ext>
                </a:extLst>
              </p14:cNvPr>
              <p14:cNvContentPartPr/>
              <p14:nvPr/>
            </p14:nvContentPartPr>
            <p14:xfrm>
              <a:off x="3838760" y="435107"/>
              <a:ext cx="2746080" cy="213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926700-B4C0-43FD-9ADE-678ACFF909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3120" y="399467"/>
                <a:ext cx="2817720" cy="22042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9A99B37-66F1-4FE3-AD06-34F8790148A1}"/>
              </a:ext>
            </a:extLst>
          </p:cNvPr>
          <p:cNvSpPr txBox="1"/>
          <p:nvPr/>
        </p:nvSpPr>
        <p:spPr>
          <a:xfrm>
            <a:off x="679450" y="855096"/>
            <a:ext cx="217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 </a:t>
            </a:r>
            <a:r>
              <a:rPr lang="en-US" dirty="0" err="1"/>
              <a:t>edad</a:t>
            </a:r>
            <a:r>
              <a:rPr lang="en-US" dirty="0"/>
              <a:t> = 48</a:t>
            </a:r>
          </a:p>
          <a:p>
            <a:pPr algn="ctr"/>
            <a:r>
              <a:rPr lang="en-US" dirty="0"/>
              <a:t>22/8</a:t>
            </a:r>
          </a:p>
        </p:txBody>
      </p:sp>
    </p:spTree>
    <p:extLst>
      <p:ext uri="{BB962C8B-B14F-4D97-AF65-F5344CB8AC3E}">
        <p14:creationId xmlns:p14="http://schemas.microsoft.com/office/powerpoint/2010/main" val="115877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9D30C-29D6-4306-A4BD-28C11CFE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80" y="294914"/>
            <a:ext cx="10026650" cy="655637"/>
          </a:xfrm>
        </p:spPr>
        <p:txBody>
          <a:bodyPr/>
          <a:lstStyle/>
          <a:p>
            <a:r>
              <a:rPr lang="en-US" dirty="0"/>
              <a:t>Isabel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CE7B12-3760-43FF-B8CC-31EAFFC596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7495" y="1666875"/>
            <a:ext cx="4887235" cy="325223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9E81D9-DCC6-4E51-9FC5-91F0787CB3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82999" y="1456908"/>
            <a:ext cx="4175392" cy="46458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745439-4D1B-4739-9790-CF7F636CC288}"/>
                  </a:ext>
                </a:extLst>
              </p14:cNvPr>
              <p14:cNvContentPartPr/>
              <p14:nvPr/>
            </p14:nvContentPartPr>
            <p14:xfrm>
              <a:off x="3264200" y="234227"/>
              <a:ext cx="3598920" cy="1698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745439-4D1B-4739-9790-CF7F636CC2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8200" y="198219"/>
                <a:ext cx="3670560" cy="177049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5BD861F-8220-43BB-AEC6-2DC4AB1095A9}"/>
              </a:ext>
            </a:extLst>
          </p:cNvPr>
          <p:cNvSpPr txBox="1"/>
          <p:nvPr/>
        </p:nvSpPr>
        <p:spPr>
          <a:xfrm>
            <a:off x="358168" y="810577"/>
            <a:ext cx="175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 </a:t>
            </a:r>
            <a:r>
              <a:rPr lang="en-US" dirty="0" err="1"/>
              <a:t>edad</a:t>
            </a:r>
            <a:r>
              <a:rPr lang="en-US" dirty="0"/>
              <a:t> = 19</a:t>
            </a:r>
          </a:p>
          <a:p>
            <a:pPr algn="ctr"/>
            <a:r>
              <a:rPr lang="en-US" dirty="0"/>
              <a:t>15/4</a:t>
            </a:r>
          </a:p>
        </p:txBody>
      </p:sp>
    </p:spTree>
    <p:extLst>
      <p:ext uri="{BB962C8B-B14F-4D97-AF65-F5344CB8AC3E}">
        <p14:creationId xmlns:p14="http://schemas.microsoft.com/office/powerpoint/2010/main" val="331060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590F-15EA-4690-9CC9-6CC960F2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381319"/>
            <a:ext cx="10026650" cy="655637"/>
          </a:xfrm>
        </p:spPr>
        <p:txBody>
          <a:bodyPr/>
          <a:lstStyle/>
          <a:p>
            <a:r>
              <a:rPr lang="en-US" dirty="0"/>
              <a:t>Cristina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59597D-5F1C-45D5-B0AE-244EF65ABA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8328" y="2135187"/>
            <a:ext cx="3711575" cy="371157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1E8274-D4B9-486A-9925-00FC8D12A8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7598" y="1790699"/>
            <a:ext cx="5132796" cy="3860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1AF3A1-86C7-47EE-936D-A5E2E16A929F}"/>
                  </a:ext>
                </a:extLst>
              </p14:cNvPr>
              <p14:cNvContentPartPr/>
              <p14:nvPr/>
            </p14:nvContentPartPr>
            <p14:xfrm>
              <a:off x="3528800" y="324587"/>
              <a:ext cx="3135960" cy="2363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1AF3A1-86C7-47EE-936D-A5E2E16A92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5800" y="261947"/>
                <a:ext cx="3261600" cy="24890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01B632D-8600-4A41-AD9E-8F748881C0F7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360B8-FF7A-4F3E-A9BB-28A2D7F9A7BD}"/>
              </a:ext>
            </a:extLst>
          </p:cNvPr>
          <p:cNvSpPr txBox="1"/>
          <p:nvPr/>
        </p:nvSpPr>
        <p:spPr>
          <a:xfrm>
            <a:off x="690880" y="939740"/>
            <a:ext cx="258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 </a:t>
            </a:r>
            <a:r>
              <a:rPr lang="en-US" dirty="0" err="1"/>
              <a:t>edad</a:t>
            </a:r>
            <a:r>
              <a:rPr lang="en-US" dirty="0"/>
              <a:t> = 35</a:t>
            </a:r>
          </a:p>
          <a:p>
            <a:pPr algn="ctr"/>
            <a:r>
              <a:rPr lang="en-US" dirty="0"/>
              <a:t>6/3</a:t>
            </a:r>
          </a:p>
        </p:txBody>
      </p:sp>
    </p:spTree>
    <p:extLst>
      <p:ext uri="{BB962C8B-B14F-4D97-AF65-F5344CB8AC3E}">
        <p14:creationId xmlns:p14="http://schemas.microsoft.com/office/powerpoint/2010/main" val="377928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6367A-C3C5-44DA-AC3B-AC2911E9E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499" y="782237"/>
            <a:ext cx="10026650" cy="655637"/>
          </a:xfrm>
        </p:spPr>
        <p:txBody>
          <a:bodyPr/>
          <a:lstStyle/>
          <a:p>
            <a:r>
              <a:rPr lang="en-US" dirty="0"/>
              <a:t>Manuel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3B13C5-E279-49ED-9381-7BB8816A4A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9499" y="2071171"/>
            <a:ext cx="3775591" cy="377559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1798EC-08CB-4DFF-ABF1-280CB74E5C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65214" y="1790701"/>
            <a:ext cx="6697812" cy="40560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A2C17E-96E0-42C1-A378-403230E1769D}"/>
                  </a:ext>
                </a:extLst>
              </p14:cNvPr>
              <p14:cNvContentPartPr/>
              <p14:nvPr/>
            </p14:nvContentPartPr>
            <p14:xfrm>
              <a:off x="3795432" y="365796"/>
              <a:ext cx="2629440" cy="194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A2C17E-96E0-42C1-A378-403230E176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9432" y="329796"/>
                <a:ext cx="2701080" cy="20181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3DB36A0-7312-4A20-BA59-2EAE958D921E}"/>
              </a:ext>
            </a:extLst>
          </p:cNvPr>
          <p:cNvSpPr txBox="1"/>
          <p:nvPr/>
        </p:nvSpPr>
        <p:spPr>
          <a:xfrm>
            <a:off x="1263767" y="1343709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edad</a:t>
            </a:r>
            <a:r>
              <a:rPr lang="en-US" dirty="0"/>
              <a:t> = 23</a:t>
            </a:r>
          </a:p>
          <a:p>
            <a:pPr algn="ctr"/>
            <a:r>
              <a:rPr lang="en-US" dirty="0"/>
              <a:t>11/1</a:t>
            </a:r>
          </a:p>
        </p:txBody>
      </p:sp>
    </p:spTree>
    <p:extLst>
      <p:ext uri="{BB962C8B-B14F-4D97-AF65-F5344CB8AC3E}">
        <p14:creationId xmlns:p14="http://schemas.microsoft.com/office/powerpoint/2010/main" val="273968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1C195-3776-43CB-874B-7360ED13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00365"/>
            <a:ext cx="10026650" cy="655637"/>
          </a:xfrm>
        </p:spPr>
        <p:txBody>
          <a:bodyPr/>
          <a:lstStyle/>
          <a:p>
            <a:r>
              <a:rPr lang="en-US" dirty="0"/>
              <a:t>Mariana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AB15AE-42BB-476F-B430-B238BB408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1579" y="2390220"/>
            <a:ext cx="5213799" cy="3724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58957B-6857-41D5-A788-5D1A9B02B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73" y="2573746"/>
            <a:ext cx="4645692" cy="3091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7239F2-2AD5-4DD3-B464-1B3CFA3AF21F}"/>
              </a:ext>
            </a:extLst>
          </p:cNvPr>
          <p:cNvSpPr txBox="1"/>
          <p:nvPr/>
        </p:nvSpPr>
        <p:spPr>
          <a:xfrm>
            <a:off x="4428779" y="522121"/>
            <a:ext cx="2062480" cy="13004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43F0B2-E9D6-456B-AB97-9BE862BC93D9}"/>
              </a:ext>
            </a:extLst>
          </p:cNvPr>
          <p:cNvSpPr txBox="1"/>
          <p:nvPr/>
        </p:nvSpPr>
        <p:spPr>
          <a:xfrm>
            <a:off x="762000" y="1126779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 </a:t>
            </a:r>
            <a:r>
              <a:rPr lang="en-US" dirty="0" err="1"/>
              <a:t>edad</a:t>
            </a:r>
            <a:r>
              <a:rPr lang="en-US" dirty="0"/>
              <a:t> = 94</a:t>
            </a:r>
          </a:p>
          <a:p>
            <a:pPr algn="ctr"/>
            <a:r>
              <a:rPr lang="en-US" dirty="0"/>
              <a:t>30/11</a:t>
            </a:r>
          </a:p>
        </p:txBody>
      </p:sp>
    </p:spTree>
    <p:extLst>
      <p:ext uri="{BB962C8B-B14F-4D97-AF65-F5344CB8AC3E}">
        <p14:creationId xmlns:p14="http://schemas.microsoft.com/office/powerpoint/2010/main" val="4053156224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66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Amasis MT Pro Black</vt:lpstr>
      <vt:lpstr>Arial</vt:lpstr>
      <vt:lpstr>Avenir Next LT Pro Light</vt:lpstr>
      <vt:lpstr>Rockwell Nova Light</vt:lpstr>
      <vt:lpstr>Wingdings</vt:lpstr>
      <vt:lpstr>LeafVTI</vt:lpstr>
      <vt:lpstr>La geografía</vt:lpstr>
      <vt:lpstr>Julio</vt:lpstr>
      <vt:lpstr>Roberto</vt:lpstr>
      <vt:lpstr>Gabriela</vt:lpstr>
      <vt:lpstr>Alejandro</vt:lpstr>
      <vt:lpstr>Isabel</vt:lpstr>
      <vt:lpstr>Cristina</vt:lpstr>
      <vt:lpstr>Manuel</vt:lpstr>
      <vt:lpstr>Mariana</vt:lpstr>
      <vt:lpstr>Paula</vt:lpstr>
      <vt:lpstr>La Roca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se llama?</dc:title>
  <dc:creator>Karen Kister</dc:creator>
  <cp:lastModifiedBy>Karen Kister</cp:lastModifiedBy>
  <cp:revision>7</cp:revision>
  <dcterms:created xsi:type="dcterms:W3CDTF">2021-08-12T18:45:33Z</dcterms:created>
  <dcterms:modified xsi:type="dcterms:W3CDTF">2024-09-18T20:42:54Z</dcterms:modified>
</cp:coreProperties>
</file>