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EFA65-FF2F-465C-B471-D6CF4433FFE5}" v="20" dt="2024-08-29T19:15:23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78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43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870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86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730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502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440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360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4649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495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150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865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430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870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8656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730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502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4409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3603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46494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4954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150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7309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4305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87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50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44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36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464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49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150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3ACEB-3A36-4B16-B5AE-8624A6AE561A}" type="datetimeFigureOut">
              <a:rPr lang="es-ES" smtClean="0"/>
              <a:t>30/08/2024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DC2FB-EB9F-412A-8F6B-D692B5D6B4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884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888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s-E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10888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¿Cuántos/cuántas…?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many</a:t>
            </a:r>
            <a:r>
              <a:rPr lang="es-ES" dirty="0"/>
              <a:t> …?</a:t>
            </a:r>
          </a:p>
        </p:txBody>
      </p:sp>
    </p:spTree>
    <p:extLst>
      <p:ext uri="{BB962C8B-B14F-4D97-AF65-F5344CB8AC3E}">
        <p14:creationId xmlns:p14="http://schemas.microsoft.com/office/powerpoint/2010/main" val="9190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¿Cuántos/cuántas?</a:t>
            </a:r>
            <a:br>
              <a:rPr lang="es-ES" dirty="0"/>
            </a:br>
            <a:r>
              <a:rPr lang="es-ES" dirty="0" err="1"/>
              <a:t>Write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#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>
            <a:normAutofit/>
          </a:bodyPr>
          <a:lstStyle/>
          <a:p>
            <a:r>
              <a:rPr lang="es-ES" dirty="0"/>
              <a:t>Huevos hay en una docena?</a:t>
            </a:r>
          </a:p>
          <a:p>
            <a:r>
              <a:rPr lang="es-ES" dirty="0"/>
              <a:t>Cuartos hay en un galón?</a:t>
            </a:r>
          </a:p>
          <a:p>
            <a:r>
              <a:rPr lang="es-ES" dirty="0"/>
              <a:t>Semanas hay en el año?</a:t>
            </a:r>
          </a:p>
          <a:p>
            <a:r>
              <a:rPr lang="es-ES" dirty="0"/>
              <a:t>Días hay en agosto?</a:t>
            </a:r>
          </a:p>
          <a:p>
            <a:r>
              <a:rPr lang="es-ES" dirty="0"/>
              <a:t>Días hay en febrero?</a:t>
            </a:r>
          </a:p>
          <a:p>
            <a:r>
              <a:rPr lang="es-ES" dirty="0"/>
              <a:t>Días hay en el año?</a:t>
            </a:r>
          </a:p>
          <a:p>
            <a:r>
              <a:rPr lang="es-ES" dirty="0"/>
              <a:t>Días hay en la semana?</a:t>
            </a:r>
          </a:p>
          <a:p>
            <a:r>
              <a:rPr lang="es-ES" dirty="0"/>
              <a:t>Mala suerte</a:t>
            </a:r>
          </a:p>
          <a:p>
            <a:r>
              <a:rPr lang="es-ES" dirty="0"/>
              <a:t>Puntos en gol en futbol Americano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800600" cy="5715000"/>
          </a:xfrm>
        </p:spPr>
        <p:txBody>
          <a:bodyPr>
            <a:normAutofit/>
          </a:bodyPr>
          <a:lstStyle/>
          <a:p>
            <a:r>
              <a:rPr lang="es-ES" dirty="0"/>
              <a:t>Doce</a:t>
            </a:r>
          </a:p>
          <a:p>
            <a:endParaRPr lang="es-ES" dirty="0"/>
          </a:p>
          <a:p>
            <a:r>
              <a:rPr lang="es-ES" dirty="0"/>
              <a:t>Cuatro</a:t>
            </a:r>
          </a:p>
          <a:p>
            <a:r>
              <a:rPr lang="es-ES" dirty="0"/>
              <a:t>Cincuenta y dos</a:t>
            </a:r>
          </a:p>
          <a:p>
            <a:r>
              <a:rPr lang="es-ES" dirty="0"/>
              <a:t>Treinta y uno</a:t>
            </a:r>
          </a:p>
          <a:p>
            <a:r>
              <a:rPr lang="es-ES" dirty="0"/>
              <a:t>Veinte y ocho</a:t>
            </a:r>
          </a:p>
          <a:p>
            <a:r>
              <a:rPr lang="es-ES" dirty="0"/>
              <a:t>Trescientos sesenta y cinco</a:t>
            </a:r>
          </a:p>
          <a:p>
            <a:r>
              <a:rPr lang="es-ES" dirty="0"/>
              <a:t>Siete</a:t>
            </a:r>
          </a:p>
          <a:p>
            <a:r>
              <a:rPr lang="es-ES" dirty="0"/>
              <a:t>Trece </a:t>
            </a:r>
          </a:p>
          <a:p>
            <a:r>
              <a:rPr lang="es-ES" dirty="0"/>
              <a:t>seis</a:t>
            </a:r>
          </a:p>
        </p:txBody>
      </p:sp>
    </p:spTree>
    <p:extLst>
      <p:ext uri="{BB962C8B-B14F-4D97-AF65-F5344CB8AC3E}">
        <p14:creationId xmlns:p14="http://schemas.microsoft.com/office/powerpoint/2010/main" val="248606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s-ES" dirty="0"/>
              <a:t>¿Cuántos/cuántas?</a:t>
            </a:r>
            <a:br>
              <a:rPr lang="es-ES" dirty="0"/>
            </a:br>
            <a:r>
              <a:rPr lang="es-ES" dirty="0" err="1"/>
              <a:t>Write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r>
              <a:rPr lang="es-ES" dirty="0"/>
              <a:t>Código postal</a:t>
            </a:r>
          </a:p>
          <a:p>
            <a:r>
              <a:rPr lang="es-ES" dirty="0"/>
              <a:t>N</a:t>
            </a:r>
            <a:r>
              <a:rPr lang="en-US" dirty="0"/>
              <a:t>ú</a:t>
            </a:r>
            <a:r>
              <a:rPr lang="es-ES" dirty="0"/>
              <a:t>mero de teléfono</a:t>
            </a:r>
          </a:p>
          <a:p>
            <a:r>
              <a:rPr lang="es-ES" dirty="0"/>
              <a:t>Ruedas en un carro</a:t>
            </a:r>
          </a:p>
          <a:p>
            <a:r>
              <a:rPr lang="es-ES" dirty="0"/>
              <a:t>Ojos en la cara</a:t>
            </a:r>
          </a:p>
          <a:p>
            <a:r>
              <a:rPr lang="es-ES" dirty="0"/>
              <a:t>Baños en tu casa</a:t>
            </a:r>
          </a:p>
          <a:p>
            <a:r>
              <a:rPr lang="es-ES" dirty="0"/>
              <a:t>Letras en el alfabeto inglés</a:t>
            </a:r>
          </a:p>
          <a:p>
            <a:r>
              <a:rPr lang="es-ES" dirty="0"/>
              <a:t>Pies en tu cuerpo</a:t>
            </a:r>
          </a:p>
          <a:p>
            <a:r>
              <a:rPr lang="es-ES" dirty="0"/>
              <a:t>Estados en los Estados Unidos</a:t>
            </a:r>
          </a:p>
          <a:p>
            <a:r>
              <a:rPr lang="es-ES" dirty="0"/>
              <a:t>Pizarras en la clase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953000" cy="5257800"/>
          </a:xfrm>
        </p:spPr>
        <p:txBody>
          <a:bodyPr/>
          <a:lstStyle/>
          <a:p>
            <a:r>
              <a:rPr lang="es-ES" dirty="0"/>
              <a:t>Cinco</a:t>
            </a:r>
          </a:p>
          <a:p>
            <a:r>
              <a:rPr lang="es-ES" dirty="0"/>
              <a:t>Diez </a:t>
            </a:r>
          </a:p>
          <a:p>
            <a:r>
              <a:rPr lang="es-ES" dirty="0"/>
              <a:t>Cuatro</a:t>
            </a:r>
          </a:p>
          <a:p>
            <a:r>
              <a:rPr lang="es-ES" dirty="0"/>
              <a:t>Dos</a:t>
            </a:r>
          </a:p>
          <a:p>
            <a:endParaRPr lang="es-ES" dirty="0"/>
          </a:p>
          <a:p>
            <a:r>
              <a:rPr lang="es-ES" dirty="0"/>
              <a:t>Veinte y seis</a:t>
            </a:r>
          </a:p>
          <a:p>
            <a:r>
              <a:rPr lang="es-ES" dirty="0"/>
              <a:t>Dos</a:t>
            </a:r>
          </a:p>
          <a:p>
            <a:r>
              <a:rPr lang="es-ES" dirty="0"/>
              <a:t>Cincuenta </a:t>
            </a:r>
          </a:p>
        </p:txBody>
      </p:sp>
    </p:spTree>
    <p:extLst>
      <p:ext uri="{BB962C8B-B14F-4D97-AF65-F5344CB8AC3E}">
        <p14:creationId xmlns:p14="http://schemas.microsoft.com/office/powerpoint/2010/main" val="1333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/>
          <a:lstStyle/>
          <a:p>
            <a:r>
              <a:rPr lang="es-ES" dirty="0"/>
              <a:t>Planetas</a:t>
            </a:r>
          </a:p>
          <a:p>
            <a:r>
              <a:rPr lang="es-ES" dirty="0"/>
              <a:t>Clases tienes</a:t>
            </a:r>
          </a:p>
          <a:p>
            <a:r>
              <a:rPr lang="es-ES" dirty="0"/>
              <a:t>Centavos en un dólar</a:t>
            </a:r>
          </a:p>
          <a:p>
            <a:r>
              <a:rPr lang="es-ES" dirty="0"/>
              <a:t>D</a:t>
            </a:r>
            <a:r>
              <a:rPr lang="en-US" dirty="0"/>
              <a:t>í</a:t>
            </a:r>
            <a:r>
              <a:rPr lang="es-ES" dirty="0"/>
              <a:t>a de navidad</a:t>
            </a:r>
          </a:p>
          <a:p>
            <a:r>
              <a:rPr lang="es-ES" dirty="0"/>
              <a:t>D</a:t>
            </a:r>
            <a:r>
              <a:rPr lang="en-US" dirty="0"/>
              <a:t>í</a:t>
            </a:r>
            <a:r>
              <a:rPr lang="es-ES" dirty="0"/>
              <a:t>a de san </a:t>
            </a:r>
            <a:r>
              <a:rPr lang="es-ES" dirty="0" err="1"/>
              <a:t>Valent</a:t>
            </a:r>
            <a:r>
              <a:rPr lang="en-US" dirty="0"/>
              <a:t>í</a:t>
            </a:r>
            <a:r>
              <a:rPr lang="es-ES" dirty="0"/>
              <a:t>n</a:t>
            </a:r>
          </a:p>
          <a:p>
            <a:r>
              <a:rPr lang="es-ES" dirty="0"/>
              <a:t>D</a:t>
            </a:r>
            <a:r>
              <a:rPr lang="en-US" dirty="0"/>
              <a:t>í</a:t>
            </a:r>
            <a:r>
              <a:rPr lang="es-ES" dirty="0"/>
              <a:t>a de </a:t>
            </a:r>
            <a:r>
              <a:rPr lang="es-ES"/>
              <a:t>san Patricio</a:t>
            </a:r>
            <a:endParaRPr lang="es-ES" dirty="0"/>
          </a:p>
          <a:p>
            <a:r>
              <a:rPr lang="es-ES" dirty="0"/>
              <a:t>D</a:t>
            </a:r>
            <a:r>
              <a:rPr lang="en-US" dirty="0"/>
              <a:t>í</a:t>
            </a:r>
            <a:r>
              <a:rPr lang="es-ES" dirty="0"/>
              <a:t>a de independencia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126163"/>
          </a:xfrm>
        </p:spPr>
        <p:txBody>
          <a:bodyPr/>
          <a:lstStyle/>
          <a:p>
            <a:r>
              <a:rPr lang="es-ES" dirty="0"/>
              <a:t>Ocho</a:t>
            </a:r>
          </a:p>
          <a:p>
            <a:r>
              <a:rPr lang="es-ES" dirty="0"/>
              <a:t>Siete</a:t>
            </a:r>
          </a:p>
          <a:p>
            <a:r>
              <a:rPr lang="es-ES" dirty="0"/>
              <a:t>Cien</a:t>
            </a:r>
          </a:p>
          <a:p>
            <a:r>
              <a:rPr lang="es-ES" dirty="0"/>
              <a:t>Veinte y cinco</a:t>
            </a:r>
          </a:p>
          <a:p>
            <a:r>
              <a:rPr lang="es-ES" dirty="0"/>
              <a:t>Catorce</a:t>
            </a:r>
          </a:p>
          <a:p>
            <a:r>
              <a:rPr lang="es-ES" dirty="0"/>
              <a:t>Diez y siete</a:t>
            </a:r>
          </a:p>
          <a:p>
            <a:r>
              <a:rPr lang="es-ES" dirty="0"/>
              <a:t>Cuatro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768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/>
          </a:bodyPr>
          <a:lstStyle/>
          <a:p>
            <a:r>
              <a:rPr lang="es-ES" dirty="0"/>
              <a:t>7</a:t>
            </a:r>
          </a:p>
          <a:p>
            <a:r>
              <a:rPr lang="es-ES" dirty="0"/>
              <a:t>5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50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12</a:t>
            </a:r>
          </a:p>
          <a:p>
            <a:r>
              <a:rPr lang="es-ES" dirty="0"/>
              <a:t>20</a:t>
            </a:r>
          </a:p>
          <a:p>
            <a:r>
              <a:rPr lang="es-ES" dirty="0"/>
              <a:t>33</a:t>
            </a:r>
          </a:p>
          <a:p>
            <a:r>
              <a:rPr lang="es-ES" dirty="0"/>
              <a:t>45</a:t>
            </a:r>
          </a:p>
          <a:p>
            <a:r>
              <a:rPr lang="es-ES" dirty="0"/>
              <a:t>55</a:t>
            </a:r>
          </a:p>
          <a:p>
            <a:r>
              <a:rPr lang="es-ES" dirty="0"/>
              <a:t>67</a:t>
            </a:r>
          </a:p>
          <a:p>
            <a:r>
              <a:rPr lang="es-ES" dirty="0"/>
              <a:t>76</a:t>
            </a:r>
          </a:p>
          <a:p>
            <a:r>
              <a:rPr lang="es-ES" dirty="0"/>
              <a:t>88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781800"/>
          </a:xfrm>
        </p:spPr>
        <p:txBody>
          <a:bodyPr>
            <a:normAutofit/>
          </a:bodyPr>
          <a:lstStyle/>
          <a:p>
            <a:r>
              <a:rPr lang="es-ES" dirty="0"/>
              <a:t>99</a:t>
            </a:r>
          </a:p>
          <a:p>
            <a:r>
              <a:rPr lang="es-ES" dirty="0"/>
              <a:t>11</a:t>
            </a:r>
          </a:p>
          <a:p>
            <a:r>
              <a:rPr lang="es-ES" dirty="0"/>
              <a:t>13</a:t>
            </a:r>
          </a:p>
          <a:p>
            <a:r>
              <a:rPr lang="es-ES" dirty="0"/>
              <a:t>14</a:t>
            </a:r>
          </a:p>
          <a:p>
            <a:r>
              <a:rPr lang="es-ES" dirty="0"/>
              <a:t>17</a:t>
            </a:r>
          </a:p>
          <a:p>
            <a:r>
              <a:rPr lang="es-ES" dirty="0"/>
              <a:t>19</a:t>
            </a:r>
          </a:p>
          <a:p>
            <a:r>
              <a:rPr lang="es-ES" dirty="0"/>
              <a:t>100</a:t>
            </a:r>
          </a:p>
          <a:p>
            <a:r>
              <a:rPr lang="es-ES" dirty="0"/>
              <a:t>101</a:t>
            </a:r>
          </a:p>
          <a:p>
            <a:r>
              <a:rPr lang="es-ES" dirty="0"/>
              <a:t>3</a:t>
            </a:r>
          </a:p>
          <a:p>
            <a:r>
              <a:rPr lang="es-ES" dirty="0"/>
              <a:t>18</a:t>
            </a:r>
          </a:p>
          <a:p>
            <a:r>
              <a:rPr lang="es-ES" dirty="0"/>
              <a:t>16</a:t>
            </a:r>
          </a:p>
          <a:p>
            <a:r>
              <a:rPr lang="es-ES" dirty="0"/>
              <a:t>0</a:t>
            </a:r>
          </a:p>
          <a:p>
            <a:r>
              <a:rPr lang="es-ES"/>
              <a:t>6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503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126163"/>
          </a:xfrm>
        </p:spPr>
        <p:txBody>
          <a:bodyPr/>
          <a:lstStyle/>
          <a:p>
            <a:r>
              <a:rPr lang="es-ES" dirty="0"/>
              <a:t>101</a:t>
            </a:r>
          </a:p>
          <a:p>
            <a:r>
              <a:rPr lang="es-ES" dirty="0"/>
              <a:t>115</a:t>
            </a:r>
          </a:p>
          <a:p>
            <a:r>
              <a:rPr lang="es-ES" dirty="0"/>
              <a:t>222</a:t>
            </a:r>
          </a:p>
          <a:p>
            <a:r>
              <a:rPr lang="es-ES" dirty="0"/>
              <a:t>333</a:t>
            </a:r>
          </a:p>
          <a:p>
            <a:r>
              <a:rPr lang="es-ES" dirty="0"/>
              <a:t>555</a:t>
            </a:r>
          </a:p>
          <a:p>
            <a:r>
              <a:rPr lang="es-ES" dirty="0"/>
              <a:t>777</a:t>
            </a:r>
          </a:p>
          <a:p>
            <a:r>
              <a:rPr lang="es-ES" dirty="0"/>
              <a:t>999</a:t>
            </a:r>
          </a:p>
          <a:p>
            <a:r>
              <a:rPr lang="es-ES" dirty="0"/>
              <a:t>1.000</a:t>
            </a:r>
          </a:p>
          <a:p>
            <a:r>
              <a:rPr lang="es-ES" dirty="0"/>
              <a:t>55.000</a:t>
            </a:r>
          </a:p>
          <a:p>
            <a:r>
              <a:rPr lang="es-ES" dirty="0"/>
              <a:t>1.234.567</a:t>
            </a:r>
          </a:p>
          <a:p>
            <a:r>
              <a:rPr lang="es-ES" dirty="0"/>
              <a:t>2.345.678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126163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343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217</Words>
  <Application>Microsoft Office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Office Theme</vt:lpstr>
      <vt:lpstr>iRespondGraphMaster</vt:lpstr>
      <vt:lpstr>iRespondQuestionMaster</vt:lpstr>
      <vt:lpstr>¿Cuántos/cuántas…?</vt:lpstr>
      <vt:lpstr>¿Cuántos/cuántas? Write the #</vt:lpstr>
      <vt:lpstr>¿Cuántos/cuántas? Write the #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¿Cuántos/cuántas?</dc:title>
  <dc:creator>Anna Thompson</dc:creator>
  <cp:lastModifiedBy>Karen Kister</cp:lastModifiedBy>
  <cp:revision>20</cp:revision>
  <dcterms:created xsi:type="dcterms:W3CDTF">2013-08-23T20:10:50Z</dcterms:created>
  <dcterms:modified xsi:type="dcterms:W3CDTF">2024-08-30T14:43:34Z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