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6"/>
  </p:notesMasterIdLst>
  <p:sldIdLst>
    <p:sldId id="264" r:id="rId4"/>
    <p:sldId id="265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A9BCF-02D0-4745-A11B-DFED56D0806E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09A69-1618-47D1-9C85-C0F695B743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43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48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7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91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81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16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891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87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7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770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28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96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81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77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91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1815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16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8911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8771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7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7700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284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96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164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775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49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89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87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1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77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2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96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6BE3-9297-4061-8FDA-B029234235AD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16C1-D9C7-4529-8F41-1FFBEFF44AA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80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448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FFFFFF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FFFFFF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2774480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err="1"/>
              <a:t>Gusta</a:t>
            </a:r>
            <a:r>
              <a:rPr lang="en-US" dirty="0"/>
              <a:t>/</a:t>
            </a:r>
            <a:r>
              <a:rPr lang="en-US" dirty="0" err="1"/>
              <a:t>encantan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0"/>
            <a:ext cx="9067800" cy="609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1. A mi __ </a:t>
            </a:r>
            <a:r>
              <a:rPr lang="en-US" dirty="0" err="1"/>
              <a:t>gustan</a:t>
            </a:r>
            <a:r>
              <a:rPr lang="en-US" dirty="0"/>
              <a:t> galletas.</a:t>
            </a:r>
          </a:p>
          <a:p>
            <a:r>
              <a:rPr lang="en-US" dirty="0"/>
              <a:t>2. A </a:t>
            </a:r>
            <a:r>
              <a:rPr lang="en-US" dirty="0" err="1"/>
              <a:t>ti</a:t>
            </a:r>
            <a:r>
              <a:rPr lang="en-US" dirty="0"/>
              <a:t> ____ </a:t>
            </a:r>
            <a:r>
              <a:rPr lang="en-US" dirty="0" err="1"/>
              <a:t>gustan</a:t>
            </a:r>
            <a:r>
              <a:rPr lang="en-US" dirty="0"/>
              <a:t> </a:t>
            </a:r>
            <a:r>
              <a:rPr lang="en-US" dirty="0" err="1"/>
              <a:t>uvas</a:t>
            </a:r>
            <a:r>
              <a:rPr lang="en-US" dirty="0"/>
              <a:t>.</a:t>
            </a:r>
          </a:p>
          <a:p>
            <a:r>
              <a:rPr lang="en-US" dirty="0"/>
              <a:t>3. A </a:t>
            </a:r>
            <a:r>
              <a:rPr lang="en-US" dirty="0" err="1"/>
              <a:t>ellos</a:t>
            </a:r>
            <a:r>
              <a:rPr lang="en-US" dirty="0"/>
              <a:t> _____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ropa</a:t>
            </a:r>
            <a:r>
              <a:rPr lang="en-US" dirty="0"/>
              <a:t>.</a:t>
            </a:r>
          </a:p>
          <a:p>
            <a:r>
              <a:rPr lang="en-US" dirty="0"/>
              <a:t>4. A mi ____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cocinar</a:t>
            </a:r>
            <a:r>
              <a:rPr lang="en-US" dirty="0"/>
              <a:t>.</a:t>
            </a:r>
          </a:p>
          <a:p>
            <a:r>
              <a:rPr lang="en-US" dirty="0"/>
              <a:t>5. A </a:t>
            </a:r>
            <a:r>
              <a:rPr lang="en-US" dirty="0" err="1"/>
              <a:t>ti</a:t>
            </a:r>
            <a:r>
              <a:rPr lang="en-US" dirty="0"/>
              <a:t> _____ </a:t>
            </a:r>
            <a:r>
              <a:rPr lang="en-US" dirty="0" err="1"/>
              <a:t>gustan</a:t>
            </a:r>
            <a:r>
              <a:rPr lang="en-US" dirty="0"/>
              <a:t> </a:t>
            </a:r>
            <a:r>
              <a:rPr lang="en-US" dirty="0" err="1"/>
              <a:t>judias</a:t>
            </a:r>
            <a:r>
              <a:rPr lang="en-US" dirty="0"/>
              <a:t> </a:t>
            </a:r>
            <a:r>
              <a:rPr lang="en-US" dirty="0" err="1"/>
              <a:t>verdes</a:t>
            </a:r>
            <a:r>
              <a:rPr lang="en-US" dirty="0"/>
              <a:t>.</a:t>
            </a:r>
          </a:p>
          <a:p>
            <a:r>
              <a:rPr lang="en-US" dirty="0"/>
              <a:t>6. A Juan y a </a:t>
            </a:r>
            <a:r>
              <a:rPr lang="en-US" dirty="0" err="1"/>
              <a:t>ti</a:t>
            </a:r>
            <a:r>
              <a:rPr lang="en-US" dirty="0"/>
              <a:t> ___ </a:t>
            </a:r>
            <a:r>
              <a:rPr lang="en-US" dirty="0" err="1"/>
              <a:t>gusta</a:t>
            </a:r>
            <a:r>
              <a:rPr lang="en-US" dirty="0"/>
              <a:t> pan.</a:t>
            </a:r>
          </a:p>
          <a:p>
            <a:r>
              <a:rPr lang="en-US" dirty="0"/>
              <a:t>7. A Juan y a mi  ______ </a:t>
            </a:r>
            <a:r>
              <a:rPr lang="en-US" dirty="0" err="1"/>
              <a:t>gustan</a:t>
            </a:r>
            <a:r>
              <a:rPr lang="en-US" dirty="0"/>
              <a:t> </a:t>
            </a:r>
            <a:r>
              <a:rPr lang="en-US" dirty="0" err="1"/>
              <a:t>uvas</a:t>
            </a:r>
            <a:r>
              <a:rPr lang="en-US" dirty="0"/>
              <a:t>.</a:t>
            </a:r>
          </a:p>
          <a:p>
            <a:r>
              <a:rPr lang="en-US" dirty="0"/>
              <a:t>8. A </a:t>
            </a:r>
            <a:r>
              <a:rPr lang="en-US" dirty="0" err="1"/>
              <a:t>nosotros</a:t>
            </a:r>
            <a:r>
              <a:rPr lang="en-US" dirty="0"/>
              <a:t> ______ </a:t>
            </a:r>
            <a:r>
              <a:rPr lang="en-US" dirty="0" err="1"/>
              <a:t>gusta</a:t>
            </a:r>
            <a:r>
              <a:rPr lang="en-US" dirty="0"/>
              <a:t> pastel.</a:t>
            </a:r>
          </a:p>
          <a:p>
            <a:endParaRPr lang="en-US" dirty="0"/>
          </a:p>
          <a:p>
            <a:r>
              <a:rPr lang="en-US" dirty="0"/>
              <a:t>9. </a:t>
            </a:r>
            <a:r>
              <a:rPr lang="en-US" dirty="0" err="1"/>
              <a:t>Te</a:t>
            </a:r>
            <a:r>
              <a:rPr lang="en-US" dirty="0"/>
              <a:t> ____ leer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libros</a:t>
            </a:r>
            <a:r>
              <a:rPr lang="en-US" dirty="0"/>
              <a:t>.</a:t>
            </a:r>
          </a:p>
          <a:p>
            <a:r>
              <a:rPr lang="en-US" dirty="0"/>
              <a:t>10. Le _____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libros</a:t>
            </a:r>
            <a:r>
              <a:rPr lang="en-U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42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4273E-7365-483D-A747-4F7BEDAC6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4440B-DC7F-45EE-96B3-608D2AAF7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me	2. </a:t>
            </a:r>
            <a:r>
              <a:rPr lang="en-US" dirty="0" err="1"/>
              <a:t>te</a:t>
            </a:r>
            <a:r>
              <a:rPr lang="en-US" dirty="0"/>
              <a:t>	     3. les	4. me	5. </a:t>
            </a:r>
            <a:r>
              <a:rPr lang="en-US" dirty="0" err="1"/>
              <a:t>te</a:t>
            </a:r>
            <a:endParaRPr lang="en-US" dirty="0"/>
          </a:p>
          <a:p>
            <a:endParaRPr lang="en-US" dirty="0"/>
          </a:p>
          <a:p>
            <a:r>
              <a:rPr lang="en-US" dirty="0"/>
              <a:t>6. </a:t>
            </a:r>
            <a:r>
              <a:rPr lang="en-US" dirty="0" err="1"/>
              <a:t>os</a:t>
            </a:r>
            <a:r>
              <a:rPr lang="en-US" dirty="0"/>
              <a:t>	7. </a:t>
            </a:r>
            <a:r>
              <a:rPr lang="en-US" dirty="0" err="1"/>
              <a:t>nos</a:t>
            </a:r>
            <a:r>
              <a:rPr lang="en-US" dirty="0"/>
              <a:t>	8. </a:t>
            </a:r>
            <a:r>
              <a:rPr lang="en-US" dirty="0" err="1"/>
              <a:t>nos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9. </a:t>
            </a:r>
            <a:r>
              <a:rPr lang="en-US" dirty="0" err="1"/>
              <a:t>gusta</a:t>
            </a:r>
            <a:r>
              <a:rPr lang="en-US" dirty="0"/>
              <a:t>		10. </a:t>
            </a:r>
            <a:r>
              <a:rPr lang="en-US" dirty="0" err="1"/>
              <a:t>gustan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2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8807</TotalTime>
  <Words>130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Office Theme</vt:lpstr>
      <vt:lpstr>iRespondGraphMaster</vt:lpstr>
      <vt:lpstr>iRespondQuestionMaster</vt:lpstr>
      <vt:lpstr>Gusta/encantan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4</dc:title>
  <dc:creator>Anna Thompson</dc:creator>
  <cp:lastModifiedBy>Karen Kister</cp:lastModifiedBy>
  <cp:revision>72</cp:revision>
  <dcterms:created xsi:type="dcterms:W3CDTF">2013-02-04T13:36:12Z</dcterms:created>
  <dcterms:modified xsi:type="dcterms:W3CDTF">2024-02-27T17:41:49Z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flect">
    <vt:bool>false</vt:bool>
  </property>
  <property fmtid="{D5CDD505-2E9C-101B-9397-08002B2CF9AE}" pid="3" name="KeepGraph">
    <vt:bool>false</vt:bool>
  </property>
  <property fmtid="{D5CDD505-2E9C-101B-9397-08002B2CF9AE}" pid="4" name="ShowTimer">
    <vt:bool>true</vt:bool>
  </property>
  <property fmtid="{D5CDD505-2E9C-101B-9397-08002B2CF9AE}" pid="5" name="ShowPercent">
    <vt:bool>true</vt:bool>
  </property>
</Properties>
</file>