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8"/>
  </p:notesMasterIdLst>
  <p:sldIdLst>
    <p:sldId id="273" r:id="rId4"/>
    <p:sldId id="271" r:id="rId5"/>
    <p:sldId id="272" r:id="rId6"/>
    <p:sldId id="265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A9BCF-02D0-4745-A11B-DFED56D0806E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09A69-1618-47D1-9C85-C0F695B743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4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48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7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9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81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16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91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7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770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28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9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81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77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9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81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16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91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77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7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770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28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9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16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77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9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9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7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77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2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96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80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44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FFFFFF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774480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1F67-3F68-41CA-970C-82168B9D1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Regular and stem-change verb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A19F3-3BBF-491B-B6A9-2297A6131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ED45-B9F6-4F50-B372-BED68174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 bank regular verbs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96040-14C7-4A8C-928C-A4D05B658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Tomar</a:t>
            </a:r>
            <a:endParaRPr lang="en-US" dirty="0"/>
          </a:p>
          <a:p>
            <a:r>
              <a:rPr lang="en-US" dirty="0" err="1"/>
              <a:t>Comprar</a:t>
            </a:r>
            <a:r>
              <a:rPr lang="en-US" dirty="0"/>
              <a:t> </a:t>
            </a:r>
          </a:p>
          <a:p>
            <a:r>
              <a:rPr lang="en-US" dirty="0" err="1"/>
              <a:t>Desayunar</a:t>
            </a:r>
            <a:endParaRPr lang="en-US" dirty="0"/>
          </a:p>
          <a:p>
            <a:r>
              <a:rPr lang="en-US" dirty="0" err="1"/>
              <a:t>Cenar</a:t>
            </a:r>
            <a:endParaRPr lang="en-US" dirty="0"/>
          </a:p>
          <a:p>
            <a:r>
              <a:rPr lang="en-US" dirty="0" err="1"/>
              <a:t>Desear</a:t>
            </a:r>
            <a:endParaRPr lang="en-US" dirty="0"/>
          </a:p>
          <a:p>
            <a:r>
              <a:rPr lang="en-US" dirty="0"/>
              <a:t>Vender</a:t>
            </a:r>
          </a:p>
          <a:p>
            <a:r>
              <a:rPr lang="en-US" dirty="0"/>
              <a:t>Leer </a:t>
            </a:r>
          </a:p>
          <a:p>
            <a:r>
              <a:rPr lang="en-US" dirty="0" err="1"/>
              <a:t>Vivir</a:t>
            </a:r>
            <a:r>
              <a:rPr lang="en-US" dirty="0"/>
              <a:t> </a:t>
            </a:r>
          </a:p>
          <a:p>
            <a:r>
              <a:rPr lang="en-US" dirty="0" err="1"/>
              <a:t>Escribir</a:t>
            </a:r>
            <a:r>
              <a:rPr lang="en-US" dirty="0"/>
              <a:t> </a:t>
            </a:r>
          </a:p>
          <a:p>
            <a:r>
              <a:rPr lang="en-US" dirty="0" err="1"/>
              <a:t>Asistir</a:t>
            </a:r>
            <a:r>
              <a:rPr lang="en-US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93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ABE3-2C50-4E81-AD91-E69304AC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 verbs 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9FE39-9611-48C7-9A55-CFA7FBFA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Almorzar</a:t>
            </a:r>
            <a:r>
              <a:rPr lang="en-US" dirty="0"/>
              <a:t> </a:t>
            </a:r>
          </a:p>
          <a:p>
            <a:r>
              <a:rPr lang="en-US" dirty="0" err="1"/>
              <a:t>Poder</a:t>
            </a:r>
            <a:r>
              <a:rPr lang="en-US" dirty="0"/>
              <a:t> </a:t>
            </a:r>
          </a:p>
          <a:p>
            <a:r>
              <a:rPr lang="en-US" dirty="0" err="1"/>
              <a:t>Dormir</a:t>
            </a:r>
            <a:r>
              <a:rPr lang="en-US" dirty="0"/>
              <a:t> </a:t>
            </a:r>
          </a:p>
          <a:p>
            <a:r>
              <a:rPr lang="en-US" dirty="0" err="1"/>
              <a:t>Pensar</a:t>
            </a:r>
            <a:endParaRPr lang="en-US" dirty="0"/>
          </a:p>
          <a:p>
            <a:r>
              <a:rPr lang="en-US" dirty="0" err="1"/>
              <a:t>Querer</a:t>
            </a:r>
            <a:endParaRPr lang="en-US" dirty="0"/>
          </a:p>
          <a:p>
            <a:r>
              <a:rPr lang="en-US" dirty="0" err="1"/>
              <a:t>Preferir</a:t>
            </a:r>
            <a:endParaRPr lang="en-US" dirty="0"/>
          </a:p>
          <a:p>
            <a:r>
              <a:rPr lang="en-US" dirty="0"/>
              <a:t>Tener</a:t>
            </a:r>
          </a:p>
          <a:p>
            <a:r>
              <a:rPr lang="en-US" dirty="0" err="1"/>
              <a:t>Pedir</a:t>
            </a:r>
            <a:r>
              <a:rPr lang="en-US" dirty="0"/>
              <a:t> </a:t>
            </a:r>
          </a:p>
          <a:p>
            <a:r>
              <a:rPr lang="en-US" dirty="0" err="1"/>
              <a:t>Servir</a:t>
            </a:r>
            <a:r>
              <a:rPr lang="en-US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134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771"/>
            <a:ext cx="9144000" cy="783771"/>
          </a:xfrm>
        </p:spPr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Yo</a:t>
            </a:r>
            <a:r>
              <a:rPr lang="en-US" dirty="0"/>
              <a:t> ____ en Marietta.</a:t>
            </a:r>
          </a:p>
          <a:p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tienes</a:t>
            </a:r>
            <a:r>
              <a:rPr lang="en-US" dirty="0"/>
              <a:t> </a:t>
            </a:r>
            <a:r>
              <a:rPr lang="en-US" dirty="0" err="1"/>
              <a:t>sueño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no _____ 8 </a:t>
            </a:r>
            <a:r>
              <a:rPr lang="en-US" dirty="0" err="1"/>
              <a:t>horas</a:t>
            </a:r>
            <a:r>
              <a:rPr lang="en-US" dirty="0"/>
              <a:t>.</a:t>
            </a:r>
          </a:p>
          <a:p>
            <a:r>
              <a:rPr lang="en-US" dirty="0"/>
              <a:t>Ella ___ en la cafeteria.</a:t>
            </a:r>
          </a:p>
          <a:p>
            <a:r>
              <a:rPr lang="en-US" dirty="0" err="1"/>
              <a:t>Nosotros</a:t>
            </a:r>
            <a:r>
              <a:rPr lang="en-US" dirty="0"/>
              <a:t> ___ </a:t>
            </a:r>
            <a:r>
              <a:rPr lang="en-US" dirty="0" err="1"/>
              <a:t>cartas</a:t>
            </a:r>
            <a:r>
              <a:rPr lang="en-US" dirty="0"/>
              <a:t>.</a:t>
            </a:r>
          </a:p>
          <a:p>
            <a:r>
              <a:rPr lang="en-US" dirty="0" err="1"/>
              <a:t>Vosotros</a:t>
            </a:r>
            <a:r>
              <a:rPr lang="en-US" dirty="0"/>
              <a:t> ______ café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mañana</a:t>
            </a:r>
            <a:r>
              <a:rPr lang="en-US" dirty="0"/>
              <a:t>.</a:t>
            </a:r>
          </a:p>
          <a:p>
            <a:r>
              <a:rPr lang="en-US" dirty="0" err="1"/>
              <a:t>Ellos</a:t>
            </a:r>
            <a:r>
              <a:rPr lang="en-US" dirty="0"/>
              <a:t> _____ </a:t>
            </a:r>
            <a:r>
              <a:rPr lang="en-US" dirty="0" err="1"/>
              <a:t>ir</a:t>
            </a:r>
            <a:r>
              <a:rPr lang="en-US" dirty="0"/>
              <a:t> a la </a:t>
            </a:r>
            <a:r>
              <a:rPr lang="en-US" dirty="0" err="1"/>
              <a:t>escuela</a:t>
            </a:r>
            <a:r>
              <a:rPr lang="en-US" dirty="0"/>
              <a:t>. </a:t>
            </a:r>
          </a:p>
          <a:p>
            <a:r>
              <a:rPr lang="en-US" dirty="0" err="1"/>
              <a:t>Yo</a:t>
            </a:r>
            <a:r>
              <a:rPr lang="en-US" dirty="0"/>
              <a:t> _____ </a:t>
            </a:r>
            <a:r>
              <a:rPr lang="en-US" dirty="0" err="1"/>
              <a:t>estudiar</a:t>
            </a:r>
            <a:r>
              <a:rPr lang="en-US" dirty="0"/>
              <a:t> </a:t>
            </a:r>
            <a:r>
              <a:rPr lang="en-US" dirty="0" err="1"/>
              <a:t>ciencias</a:t>
            </a:r>
            <a:r>
              <a:rPr lang="en-US" dirty="0"/>
              <a:t> en la </a:t>
            </a:r>
            <a:r>
              <a:rPr lang="en-US" dirty="0" err="1"/>
              <a:t>universidad</a:t>
            </a:r>
            <a:r>
              <a:rPr lang="en-US" dirty="0"/>
              <a:t>.</a:t>
            </a:r>
          </a:p>
          <a:p>
            <a:r>
              <a:rPr lang="en-US" dirty="0" err="1"/>
              <a:t>Tú</a:t>
            </a:r>
            <a:r>
              <a:rPr lang="en-US" dirty="0"/>
              <a:t> ______ </a:t>
            </a:r>
            <a:r>
              <a:rPr lang="en-US" dirty="0" err="1"/>
              <a:t>pollo</a:t>
            </a:r>
            <a:r>
              <a:rPr lang="en-US" dirty="0"/>
              <a:t>, no </a:t>
            </a:r>
            <a:r>
              <a:rPr lang="en-US" dirty="0" err="1"/>
              <a:t>bistec</a:t>
            </a:r>
            <a:r>
              <a:rPr lang="en-US" dirty="0"/>
              <a:t>.</a:t>
            </a:r>
          </a:p>
          <a:p>
            <a:r>
              <a:rPr lang="en-US" dirty="0"/>
              <a:t>Ella ______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prueba</a:t>
            </a:r>
            <a:r>
              <a:rPr lang="en-US" dirty="0"/>
              <a:t> </a:t>
            </a:r>
            <a:r>
              <a:rPr lang="en-US" dirty="0" err="1"/>
              <a:t>martes</a:t>
            </a:r>
            <a:r>
              <a:rPr lang="en-US" dirty="0"/>
              <a:t>. </a:t>
            </a:r>
          </a:p>
          <a:p>
            <a:r>
              <a:rPr lang="en-US" dirty="0" err="1"/>
              <a:t>Tener</a:t>
            </a:r>
            <a:r>
              <a:rPr lang="en-US" dirty="0"/>
              <a:t>, </a:t>
            </a:r>
            <a:r>
              <a:rPr lang="en-US" dirty="0" err="1"/>
              <a:t>preferir</a:t>
            </a:r>
            <a:r>
              <a:rPr lang="en-US" dirty="0"/>
              <a:t>, </a:t>
            </a:r>
            <a:r>
              <a:rPr lang="en-US" dirty="0" err="1"/>
              <a:t>vivir</a:t>
            </a:r>
            <a:r>
              <a:rPr lang="en-US" dirty="0"/>
              <a:t>, </a:t>
            </a:r>
            <a:r>
              <a:rPr lang="en-US" dirty="0" err="1"/>
              <a:t>dormir</a:t>
            </a:r>
            <a:r>
              <a:rPr lang="en-US" dirty="0"/>
              <a:t>, </a:t>
            </a:r>
            <a:r>
              <a:rPr lang="en-US" dirty="0" err="1"/>
              <a:t>pensar</a:t>
            </a:r>
            <a:r>
              <a:rPr lang="en-US" dirty="0"/>
              <a:t>, </a:t>
            </a:r>
            <a:r>
              <a:rPr lang="en-US" dirty="0" err="1"/>
              <a:t>escribir</a:t>
            </a:r>
            <a:r>
              <a:rPr lang="en-US" dirty="0"/>
              <a:t>, </a:t>
            </a:r>
            <a:r>
              <a:rPr lang="en-US" dirty="0" err="1"/>
              <a:t>beber</a:t>
            </a:r>
            <a:r>
              <a:rPr lang="en-US" dirty="0"/>
              <a:t>, </a:t>
            </a:r>
            <a:r>
              <a:rPr lang="en-US" dirty="0" err="1"/>
              <a:t>querer</a:t>
            </a:r>
            <a:r>
              <a:rPr lang="en-US" dirty="0"/>
              <a:t>, </a:t>
            </a:r>
            <a:r>
              <a:rPr lang="en-US" dirty="0" err="1"/>
              <a:t>almorzar</a:t>
            </a:r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593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8803</TotalTime>
  <Words>107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iRespondGraphMaster</vt:lpstr>
      <vt:lpstr>iRespondQuestionMaster</vt:lpstr>
      <vt:lpstr>Regular and stem-change verb practice</vt:lpstr>
      <vt:lpstr>Verb bank regular verbs</vt:lpstr>
      <vt:lpstr>Boot verbs </vt:lpstr>
      <vt:lpstr>Verbos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4</dc:title>
  <dc:creator>Anna Thompson</dc:creator>
  <cp:lastModifiedBy>Karen Kister</cp:lastModifiedBy>
  <cp:revision>72</cp:revision>
  <dcterms:created xsi:type="dcterms:W3CDTF">2013-02-04T13:36:12Z</dcterms:created>
  <dcterms:modified xsi:type="dcterms:W3CDTF">2024-02-27T17:46:06Z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