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notesMasterIdLst>
    <p:notesMasterId r:id="rId8"/>
  </p:notesMasterIdLst>
  <p:sldIdLst>
    <p:sldId id="273" r:id="rId4"/>
    <p:sldId id="271" r:id="rId5"/>
    <p:sldId id="272" r:id="rId6"/>
    <p:sldId id="265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A9BCF-02D0-4745-A11B-DFED56D0806E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09A69-1618-47D1-9C85-C0F695B7435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43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2486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67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491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5181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9016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8911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0877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5917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3770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9228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4961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51815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677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4913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51815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9016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8911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08771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59173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37700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92284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496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90164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6775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49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891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087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5917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3770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922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4961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4809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Shape" hidden="1"/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iRespond Graph</a:t>
            </a:r>
          </a:p>
        </p:txBody>
      </p:sp>
      <p:grpSp>
        <p:nvGrpSpPr>
          <p:cNvPr id="37" name="CorrectBarGroup"/>
          <p:cNvGrpSpPr/>
          <p:nvPr userDrawn="1"/>
        </p:nvGrpSpPr>
        <p:grpSpPr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9" name="CorrectBar0"/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CorrectBar1"/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5" name="PercentLabelGroup"/>
          <p:cNvGrpSpPr/>
          <p:nvPr userDrawn="1"/>
        </p:nvGrpSpPr>
        <p:grpSpPr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8" name="PercentLabel0"/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  <p:sp>
          <p:nvSpPr>
            <p:cNvPr id="11" name="PercentLabel1"/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14" name="PercentLabel2"/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7" name="PercentLabel3"/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20" name="PercentLabel4"/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</p:grpSp>
      <p:grpSp>
        <p:nvGrpSpPr>
          <p:cNvPr id="38" name="IncorrectBarGroup"/>
          <p:cNvGrpSpPr/>
          <p:nvPr userDrawn="1"/>
        </p:nvGrpSpPr>
        <p:grpSpPr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5" name="IncorrectBar2"/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IncorrectBar3"/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IncorrectBar4"/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3" name="XLabelGroup"/>
          <p:cNvGrpSpPr/>
          <p:nvPr userDrawn="1"/>
        </p:nvGrpSpPr>
        <p:grpSpPr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10" name="XValueLabel0"/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A*</a:t>
              </a:r>
            </a:p>
          </p:txBody>
        </p:sp>
        <p:sp>
          <p:nvSpPr>
            <p:cNvPr id="13" name="XValueLabel1"/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6" name="XValueLabel2"/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9" name="XValueLabel3"/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22" name="XValueLabel4"/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E</a:t>
              </a:r>
            </a:p>
          </p:txBody>
        </p:sp>
      </p:grpSp>
      <p:grpSp>
        <p:nvGrpSpPr>
          <p:cNvPr id="36" name="AxisLineGroup"/>
          <p:cNvGrpSpPr/>
          <p:nvPr userDrawn="1"/>
        </p:nvGrpSpPr>
        <p:grpSpPr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23" name="XAxisLine"/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YAxisLine"/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YAxisTick0"/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YAxisTick1"/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YAxisTick2"/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YAxisTick3"/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YLabelGroup"/>
          <p:cNvGrpSpPr/>
          <p:nvPr userDrawn="1"/>
        </p:nvGrpSpPr>
        <p:grpSpPr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6" name="YValueLabel0"/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8" name="YValueLabel1"/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" name="YValueLabel2"/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2" name="YValueLabel3"/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448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QuestionShape"/>
          <p:cNvSpPr/>
          <p:nvPr userDrawn="1"/>
        </p:nvSpPr>
        <p:spPr>
          <a:xfrm>
            <a:off x="127000" y="127000"/>
            <a:ext cx="8890000" cy="285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buNone/>
            </a:pPr>
            <a:r>
              <a:rPr lang="es-ES" sz="44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iRespond Question Master</a:t>
            </a:r>
          </a:p>
        </p:txBody>
      </p:sp>
      <p:sp>
        <p:nvSpPr>
          <p:cNvPr id="8" name="AShape"/>
          <p:cNvSpPr/>
          <p:nvPr userDrawn="1"/>
        </p:nvSpPr>
        <p:spPr>
          <a:xfrm>
            <a:off x="127000" y="31115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A.) Response A</a:t>
            </a:r>
          </a:p>
        </p:txBody>
      </p:sp>
      <p:sp>
        <p:nvSpPr>
          <p:cNvPr id="9" name="BShape"/>
          <p:cNvSpPr/>
          <p:nvPr userDrawn="1"/>
        </p:nvSpPr>
        <p:spPr>
          <a:xfrm>
            <a:off x="127000" y="38354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B.) Response B</a:t>
            </a:r>
          </a:p>
        </p:txBody>
      </p:sp>
      <p:sp>
        <p:nvSpPr>
          <p:cNvPr id="10" name="CShape"/>
          <p:cNvSpPr/>
          <p:nvPr userDrawn="1"/>
        </p:nvSpPr>
        <p:spPr>
          <a:xfrm>
            <a:off x="127000" y="45593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C.) Response C</a:t>
            </a:r>
          </a:p>
        </p:txBody>
      </p:sp>
      <p:sp>
        <p:nvSpPr>
          <p:cNvPr id="11" name="DShape"/>
          <p:cNvSpPr/>
          <p:nvPr userDrawn="1"/>
        </p:nvSpPr>
        <p:spPr>
          <a:xfrm>
            <a:off x="127000" y="52832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D.) Response D</a:t>
            </a:r>
          </a:p>
        </p:txBody>
      </p:sp>
      <p:sp>
        <p:nvSpPr>
          <p:cNvPr id="12" name="EShape"/>
          <p:cNvSpPr/>
          <p:nvPr userDrawn="1"/>
        </p:nvSpPr>
        <p:spPr>
          <a:xfrm>
            <a:off x="127000" y="60071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E.) Response E</a:t>
            </a:r>
          </a:p>
        </p:txBody>
      </p:sp>
      <p:sp>
        <p:nvSpPr>
          <p:cNvPr id="13" name="Percent"/>
          <p:cNvSpPr/>
          <p:nvPr userDrawn="1"/>
        </p:nvSpPr>
        <p:spPr>
          <a:xfrm>
            <a:off x="6350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>
                <a:solidFill>
                  <a:srgbClr val="FFFFFF"/>
                </a:solidFill>
              </a:rPr>
              <a:t>Percent Complete 100%</a:t>
            </a:r>
          </a:p>
        </p:txBody>
      </p:sp>
      <p:sp>
        <p:nvSpPr>
          <p:cNvPr id="14" name="Timer"/>
          <p:cNvSpPr/>
          <p:nvPr userDrawn="1"/>
        </p:nvSpPr>
        <p:spPr>
          <a:xfrm>
            <a:off x="254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>
                <a:solidFill>
                  <a:srgbClr val="FFFFFF"/>
                </a:solidFill>
              </a:rPr>
              <a:t>00:30</a:t>
            </a:r>
          </a:p>
        </p:txBody>
      </p:sp>
    </p:spTree>
    <p:extLst>
      <p:ext uri="{BB962C8B-B14F-4D97-AF65-F5344CB8AC3E}">
        <p14:creationId xmlns:p14="http://schemas.microsoft.com/office/powerpoint/2010/main" val="27744809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31F67-3F68-41CA-970C-82168B9D1D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Regular and stem-change verb practice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EA19F3-3BBF-491B-B6A9-2297A61315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34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CED45-B9F6-4F50-B372-BED681741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Verb bank regular verbs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96040-14C7-4A8C-928C-A4D05B658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Tomar</a:t>
            </a:r>
            <a:endParaRPr lang="en-US" dirty="0"/>
          </a:p>
          <a:p>
            <a:r>
              <a:rPr lang="en-US" dirty="0" err="1"/>
              <a:t>Comprar</a:t>
            </a:r>
            <a:r>
              <a:rPr lang="en-US" dirty="0"/>
              <a:t> </a:t>
            </a:r>
          </a:p>
          <a:p>
            <a:r>
              <a:rPr lang="en-US" dirty="0" err="1"/>
              <a:t>Desayunar</a:t>
            </a:r>
            <a:endParaRPr lang="en-US" dirty="0"/>
          </a:p>
          <a:p>
            <a:r>
              <a:rPr lang="en-US" dirty="0" err="1"/>
              <a:t>Cenar</a:t>
            </a:r>
            <a:endParaRPr lang="en-US" dirty="0"/>
          </a:p>
          <a:p>
            <a:r>
              <a:rPr lang="en-US" dirty="0" err="1"/>
              <a:t>Desear</a:t>
            </a:r>
            <a:endParaRPr lang="en-US" dirty="0"/>
          </a:p>
          <a:p>
            <a:r>
              <a:rPr lang="en-US" dirty="0"/>
              <a:t>Vender</a:t>
            </a:r>
          </a:p>
          <a:p>
            <a:r>
              <a:rPr lang="en-US" dirty="0"/>
              <a:t>Leer </a:t>
            </a:r>
          </a:p>
          <a:p>
            <a:r>
              <a:rPr lang="en-US" dirty="0" err="1"/>
              <a:t>Vivir</a:t>
            </a:r>
            <a:r>
              <a:rPr lang="en-US" dirty="0"/>
              <a:t> </a:t>
            </a:r>
          </a:p>
          <a:p>
            <a:r>
              <a:rPr lang="en-US" dirty="0" err="1"/>
              <a:t>Escribir</a:t>
            </a:r>
            <a:r>
              <a:rPr lang="en-US" dirty="0"/>
              <a:t> </a:t>
            </a:r>
          </a:p>
          <a:p>
            <a:r>
              <a:rPr lang="en-US" dirty="0" err="1"/>
              <a:t>Asistir</a:t>
            </a:r>
            <a:r>
              <a:rPr lang="en-US" dirty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993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BABE3-2C50-4E81-AD91-E69304ACA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 verbs 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9FE39-9611-48C7-9A55-CFA7FBFAF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Almorzar</a:t>
            </a:r>
            <a:r>
              <a:rPr lang="en-US" dirty="0"/>
              <a:t> </a:t>
            </a:r>
          </a:p>
          <a:p>
            <a:r>
              <a:rPr lang="en-US" dirty="0" err="1"/>
              <a:t>Poder</a:t>
            </a:r>
            <a:r>
              <a:rPr lang="en-US" dirty="0"/>
              <a:t> </a:t>
            </a:r>
          </a:p>
          <a:p>
            <a:r>
              <a:rPr lang="en-US" dirty="0" err="1"/>
              <a:t>Dormir</a:t>
            </a:r>
            <a:r>
              <a:rPr lang="en-US" dirty="0"/>
              <a:t> </a:t>
            </a:r>
          </a:p>
          <a:p>
            <a:r>
              <a:rPr lang="en-US" dirty="0" err="1"/>
              <a:t>Pensar</a:t>
            </a:r>
            <a:endParaRPr lang="en-US" dirty="0"/>
          </a:p>
          <a:p>
            <a:r>
              <a:rPr lang="en-US" dirty="0" err="1"/>
              <a:t>Querer</a:t>
            </a:r>
            <a:endParaRPr lang="en-US" dirty="0"/>
          </a:p>
          <a:p>
            <a:r>
              <a:rPr lang="en-US" dirty="0" err="1"/>
              <a:t>Preferir</a:t>
            </a:r>
            <a:endParaRPr lang="en-US" dirty="0"/>
          </a:p>
          <a:p>
            <a:r>
              <a:rPr lang="en-US" dirty="0"/>
              <a:t>Tener</a:t>
            </a:r>
          </a:p>
          <a:p>
            <a:r>
              <a:rPr lang="en-US" dirty="0" err="1"/>
              <a:t>Pedir</a:t>
            </a:r>
            <a:r>
              <a:rPr lang="en-US" dirty="0"/>
              <a:t> </a:t>
            </a:r>
          </a:p>
          <a:p>
            <a:r>
              <a:rPr lang="en-US" dirty="0" err="1"/>
              <a:t>Servir</a:t>
            </a:r>
            <a:r>
              <a:rPr lang="en-US" dirty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01343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1771"/>
            <a:ext cx="9144000" cy="783771"/>
          </a:xfrm>
        </p:spPr>
        <p:txBody>
          <a:bodyPr/>
          <a:lstStyle/>
          <a:p>
            <a:r>
              <a:rPr lang="en-US" dirty="0" err="1"/>
              <a:t>Verbos</a:t>
            </a:r>
            <a:r>
              <a:rPr lang="en-US" dirty="0"/>
              <a:t> 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Yo</a:t>
            </a:r>
            <a:r>
              <a:rPr lang="en-US" dirty="0"/>
              <a:t> ____ en Marietta.</a:t>
            </a:r>
          </a:p>
          <a:p>
            <a:r>
              <a:rPr lang="en-US" dirty="0" err="1"/>
              <a:t>Tú</a:t>
            </a:r>
            <a:r>
              <a:rPr lang="en-US" dirty="0"/>
              <a:t> </a:t>
            </a:r>
            <a:r>
              <a:rPr lang="en-US" dirty="0" err="1"/>
              <a:t>tienes</a:t>
            </a:r>
            <a:r>
              <a:rPr lang="en-US" dirty="0"/>
              <a:t> </a:t>
            </a:r>
            <a:r>
              <a:rPr lang="en-US" dirty="0" err="1"/>
              <a:t>sueño</a:t>
            </a:r>
            <a:r>
              <a:rPr lang="en-US" dirty="0"/>
              <a:t> </a:t>
            </a:r>
            <a:r>
              <a:rPr lang="en-US" dirty="0" err="1"/>
              <a:t>porque</a:t>
            </a:r>
            <a:r>
              <a:rPr lang="en-US" dirty="0"/>
              <a:t> no _____ 8 </a:t>
            </a:r>
            <a:r>
              <a:rPr lang="en-US" dirty="0" err="1"/>
              <a:t>horas</a:t>
            </a:r>
            <a:r>
              <a:rPr lang="en-US" dirty="0"/>
              <a:t>.</a:t>
            </a:r>
          </a:p>
          <a:p>
            <a:r>
              <a:rPr lang="en-US" dirty="0"/>
              <a:t>Ella ___ en la cafeteria.</a:t>
            </a:r>
          </a:p>
          <a:p>
            <a:r>
              <a:rPr lang="en-US" dirty="0" err="1"/>
              <a:t>Nosotros</a:t>
            </a:r>
            <a:r>
              <a:rPr lang="en-US" dirty="0"/>
              <a:t> ___ </a:t>
            </a:r>
            <a:r>
              <a:rPr lang="en-US" dirty="0" err="1"/>
              <a:t>cartas</a:t>
            </a:r>
            <a:r>
              <a:rPr lang="en-US" dirty="0"/>
              <a:t>.</a:t>
            </a:r>
          </a:p>
          <a:p>
            <a:r>
              <a:rPr lang="en-US" dirty="0" err="1"/>
              <a:t>Vosotros</a:t>
            </a:r>
            <a:r>
              <a:rPr lang="en-US" dirty="0"/>
              <a:t> ______ café </a:t>
            </a:r>
            <a:r>
              <a:rPr lang="en-US" dirty="0" err="1"/>
              <a:t>por</a:t>
            </a:r>
            <a:r>
              <a:rPr lang="en-US" dirty="0"/>
              <a:t> la </a:t>
            </a:r>
            <a:r>
              <a:rPr lang="en-US" dirty="0" err="1"/>
              <a:t>mañana</a:t>
            </a:r>
            <a:r>
              <a:rPr lang="en-US" dirty="0"/>
              <a:t>.</a:t>
            </a:r>
          </a:p>
          <a:p>
            <a:r>
              <a:rPr lang="en-US" dirty="0" err="1"/>
              <a:t>Ellos</a:t>
            </a:r>
            <a:r>
              <a:rPr lang="en-US" dirty="0"/>
              <a:t> _____ </a:t>
            </a:r>
            <a:r>
              <a:rPr lang="en-US" dirty="0" err="1"/>
              <a:t>ir</a:t>
            </a:r>
            <a:r>
              <a:rPr lang="en-US" dirty="0"/>
              <a:t> a la </a:t>
            </a:r>
            <a:r>
              <a:rPr lang="en-US" dirty="0" err="1"/>
              <a:t>escuela</a:t>
            </a:r>
            <a:r>
              <a:rPr lang="en-US" dirty="0"/>
              <a:t>. </a:t>
            </a:r>
          </a:p>
          <a:p>
            <a:r>
              <a:rPr lang="en-US" dirty="0" err="1"/>
              <a:t>Yo</a:t>
            </a:r>
            <a:r>
              <a:rPr lang="en-US" dirty="0"/>
              <a:t> _____ </a:t>
            </a:r>
            <a:r>
              <a:rPr lang="en-US" dirty="0" err="1"/>
              <a:t>estudiar</a:t>
            </a:r>
            <a:r>
              <a:rPr lang="en-US" dirty="0"/>
              <a:t> </a:t>
            </a:r>
            <a:r>
              <a:rPr lang="en-US" dirty="0" err="1"/>
              <a:t>ciencias</a:t>
            </a:r>
            <a:r>
              <a:rPr lang="en-US" dirty="0"/>
              <a:t> en la </a:t>
            </a:r>
            <a:r>
              <a:rPr lang="en-US" dirty="0" err="1"/>
              <a:t>universidad</a:t>
            </a:r>
            <a:r>
              <a:rPr lang="en-US" dirty="0"/>
              <a:t>.</a:t>
            </a:r>
          </a:p>
          <a:p>
            <a:r>
              <a:rPr lang="en-US" dirty="0" err="1"/>
              <a:t>Tú</a:t>
            </a:r>
            <a:r>
              <a:rPr lang="en-US" dirty="0"/>
              <a:t> ______ </a:t>
            </a:r>
            <a:r>
              <a:rPr lang="en-US" dirty="0" err="1"/>
              <a:t>pollo</a:t>
            </a:r>
            <a:r>
              <a:rPr lang="en-US" dirty="0"/>
              <a:t>, no </a:t>
            </a:r>
            <a:r>
              <a:rPr lang="en-US" dirty="0" err="1"/>
              <a:t>bistec</a:t>
            </a:r>
            <a:r>
              <a:rPr lang="en-US" dirty="0"/>
              <a:t>.</a:t>
            </a:r>
          </a:p>
          <a:p>
            <a:r>
              <a:rPr lang="en-US" dirty="0"/>
              <a:t>Ella ______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prueba</a:t>
            </a:r>
            <a:r>
              <a:rPr lang="en-US" dirty="0"/>
              <a:t> </a:t>
            </a:r>
            <a:r>
              <a:rPr lang="en-US" dirty="0" err="1"/>
              <a:t>martes</a:t>
            </a:r>
            <a:r>
              <a:rPr lang="en-US" dirty="0"/>
              <a:t>. </a:t>
            </a:r>
          </a:p>
          <a:p>
            <a:r>
              <a:rPr lang="en-US" dirty="0" err="1"/>
              <a:t>Tener</a:t>
            </a:r>
            <a:r>
              <a:rPr lang="en-US" dirty="0"/>
              <a:t>, </a:t>
            </a:r>
            <a:r>
              <a:rPr lang="en-US" dirty="0" err="1"/>
              <a:t>preferir</a:t>
            </a:r>
            <a:r>
              <a:rPr lang="en-US" dirty="0"/>
              <a:t>, </a:t>
            </a:r>
            <a:r>
              <a:rPr lang="en-US" dirty="0" err="1"/>
              <a:t>vivir</a:t>
            </a:r>
            <a:r>
              <a:rPr lang="en-US" dirty="0"/>
              <a:t>, </a:t>
            </a:r>
            <a:r>
              <a:rPr lang="en-US" dirty="0" err="1"/>
              <a:t>dormir</a:t>
            </a:r>
            <a:r>
              <a:rPr lang="en-US" dirty="0"/>
              <a:t>, </a:t>
            </a:r>
            <a:r>
              <a:rPr lang="en-US" dirty="0" err="1"/>
              <a:t>pensar</a:t>
            </a:r>
            <a:r>
              <a:rPr lang="en-US" dirty="0"/>
              <a:t>, </a:t>
            </a:r>
            <a:r>
              <a:rPr lang="en-US" dirty="0" err="1"/>
              <a:t>escribir</a:t>
            </a:r>
            <a:r>
              <a:rPr lang="en-US" dirty="0"/>
              <a:t>, </a:t>
            </a:r>
            <a:r>
              <a:rPr lang="en-US" dirty="0" err="1"/>
              <a:t>beber</a:t>
            </a:r>
            <a:r>
              <a:rPr lang="en-US" dirty="0"/>
              <a:t>, </a:t>
            </a:r>
            <a:r>
              <a:rPr lang="en-US" dirty="0" err="1"/>
              <a:t>querer</a:t>
            </a:r>
            <a:r>
              <a:rPr lang="en-US" dirty="0"/>
              <a:t>, </a:t>
            </a:r>
            <a:r>
              <a:rPr lang="en-US" dirty="0" err="1"/>
              <a:t>almorzar</a:t>
            </a:r>
            <a:endParaRPr lang="en-U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75938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RespondGraph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RespondQuestion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8803</TotalTime>
  <Words>107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Office Theme</vt:lpstr>
      <vt:lpstr>iRespondGraphMaster</vt:lpstr>
      <vt:lpstr>iRespondQuestionMaster</vt:lpstr>
      <vt:lpstr>Regular and stem-change verb practice</vt:lpstr>
      <vt:lpstr>Verb bank regular verbs</vt:lpstr>
      <vt:lpstr>Boot verbs </vt:lpstr>
      <vt:lpstr>Verbos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4</dc:title>
  <dc:creator>Anna Thompson</dc:creator>
  <cp:lastModifiedBy>Karen Kister</cp:lastModifiedBy>
  <cp:revision>72</cp:revision>
  <dcterms:created xsi:type="dcterms:W3CDTF">2013-02-04T13:36:12Z</dcterms:created>
  <dcterms:modified xsi:type="dcterms:W3CDTF">2024-02-27T17:46:06Z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oReflect">
    <vt:bool>false</vt:bool>
  </property>
  <property fmtid="{D5CDD505-2E9C-101B-9397-08002B2CF9AE}" pid="3" name="KeepGraph">
    <vt:bool>false</vt:bool>
  </property>
  <property fmtid="{D5CDD505-2E9C-101B-9397-08002B2CF9AE}" pid="4" name="ShowTimer">
    <vt:bool>true</vt:bool>
  </property>
  <property fmtid="{D5CDD505-2E9C-101B-9397-08002B2CF9AE}" pid="5" name="ShowPercent">
    <vt:bool>true</vt:bool>
  </property>
</Properties>
</file>