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61A0-5013-4407-87DC-905D513E665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C9B7-8550-4233-A6B5-87918583B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09" y="3602038"/>
            <a:ext cx="4197658" cy="2574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4" y="253942"/>
            <a:ext cx="3512970" cy="20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9. ¿A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hora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cenáis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tú</a:t>
            </a:r>
            <a:r>
              <a:rPr lang="en-US" dirty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familia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Nosotros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cenamos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a las _.</a:t>
            </a:r>
            <a:endParaRPr lang="es-ES" sz="4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70" y="3062537"/>
            <a:ext cx="4669832" cy="29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postre</a:t>
            </a:r>
            <a:r>
              <a:rPr lang="en-US" dirty="0"/>
              <a:t> </a:t>
            </a:r>
            <a:r>
              <a:rPr lang="en-US" dirty="0" err="1"/>
              <a:t>favorito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Mi postre favorito es _.</a:t>
            </a:r>
          </a:p>
          <a:p>
            <a:pPr lvl="1"/>
            <a:r>
              <a:rPr lang="es-ES" sz="5000" b="1" dirty="0"/>
              <a:t>Mi postre favorito es el helado.</a:t>
            </a:r>
          </a:p>
          <a:p>
            <a:pPr lvl="1"/>
            <a:r>
              <a:rPr lang="es-ES" sz="5000" b="1" dirty="0"/>
              <a:t>Mi postre favorito es la galleta.</a:t>
            </a:r>
          </a:p>
          <a:p>
            <a:pPr lvl="1"/>
            <a:r>
              <a:rPr lang="es-ES" sz="5000" b="1" dirty="0"/>
              <a:t>No me gustan los postres.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42" y="4085216"/>
            <a:ext cx="2332334" cy="23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debes</a:t>
            </a:r>
            <a:r>
              <a:rPr lang="en-US" dirty="0"/>
              <a:t> comer para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b="1" dirty="0"/>
              <a:t>(Yo) debo comer _ para buena salud</a:t>
            </a:r>
            <a:r>
              <a:rPr lang="es-ES" dirty="0"/>
              <a:t>.</a:t>
            </a:r>
          </a:p>
          <a:p>
            <a:pPr lvl="1"/>
            <a:r>
              <a:rPr lang="es-ES" sz="2800" b="1" dirty="0"/>
              <a:t>Yo debo comer las verduras para buena salud.</a:t>
            </a:r>
          </a:p>
          <a:p>
            <a:pPr lvl="1"/>
            <a:r>
              <a:rPr lang="es-ES" sz="2800" b="1" dirty="0"/>
              <a:t>Yo debo comer muchas fruta para buenas salud.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940" y="3491915"/>
            <a:ext cx="3851860" cy="30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debes</a:t>
            </a:r>
            <a:r>
              <a:rPr lang="en-US" dirty="0"/>
              <a:t> comer </a:t>
            </a:r>
            <a:r>
              <a:rPr lang="en-US" dirty="0" err="1"/>
              <a:t>zanahorias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(yo) debo comer zanahorias para los ojos.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373" y="2736432"/>
            <a:ext cx="3675647" cy="39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encanta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6000" b="1" dirty="0"/>
              <a:t>Me encanta _.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133" y="756485"/>
            <a:ext cx="4730667" cy="3543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08" y="3884445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¿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leer? </a:t>
            </a:r>
            <a:r>
              <a:rPr lang="en-US" dirty="0">
                <a:latin typeface="Arial" pitchFamily="34" charset="0"/>
                <a:cs typeface="Arial" pitchFamily="34" charset="0"/>
              </a:rPr>
              <a:t>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Sí, (no, no) me gusta leer porque es divertido.</a:t>
            </a:r>
          </a:p>
          <a:p>
            <a:r>
              <a:rPr lang="es-ES" sz="5400" b="1" dirty="0"/>
              <a:t>No, no me gusta leer porque es aburrido. </a:t>
            </a:r>
          </a:p>
          <a:p>
            <a:endParaRPr lang="en-US" dirty="0"/>
          </a:p>
        </p:txBody>
      </p:sp>
      <p:sp>
        <p:nvSpPr>
          <p:cNvPr id="4" name="AutoShape 2" descr="Image result for love to r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905" y="5209116"/>
            <a:ext cx="3164486" cy="15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15.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gustan</a:t>
            </a:r>
            <a:r>
              <a:rPr lang="en-US" dirty="0">
                <a:latin typeface="Arial" pitchFamily="34" charset="0"/>
                <a:cs typeface="Arial" pitchFamily="34" charset="0"/>
              </a:rPr>
              <a:t> las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judías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verdes</a:t>
            </a:r>
            <a:r>
              <a:rPr lang="en-US" dirty="0">
                <a:latin typeface="Arial" pitchFamily="34" charset="0"/>
                <a:cs typeface="Arial" pitchFamily="34" charset="0"/>
              </a:rPr>
              <a:t>?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Sí, me gustan las judías verdes porque son _.</a:t>
            </a:r>
          </a:p>
          <a:p>
            <a:r>
              <a:rPr lang="es-ES" sz="5400" b="1" dirty="0"/>
              <a:t>No, no me gustan las judías verdes porque son _.</a:t>
            </a:r>
          </a:p>
          <a:p>
            <a:endParaRPr lang="es-ES" sz="54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948" y="4507832"/>
            <a:ext cx="2145631" cy="21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viven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abuelos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Mi abuelo vive en _.</a:t>
            </a:r>
          </a:p>
          <a:p>
            <a:r>
              <a:rPr lang="es-ES" sz="5400" b="1" dirty="0"/>
              <a:t>Mis abuelos viven en ___.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867" y="3037974"/>
            <a:ext cx="2545933" cy="35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asiste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hermano</a:t>
            </a:r>
            <a:r>
              <a:rPr lang="en-US" dirty="0"/>
              <a:t>(a)?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Mi hermano asiste a _.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966" y="420678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1" y="3428999"/>
            <a:ext cx="26574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517" y="1524209"/>
            <a:ext cx="218122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856" y="473492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217" y="3455276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18.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madre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supermercado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b="1" dirty="0"/>
              <a:t>Mi madre compra _ en el supermercado</a:t>
            </a:r>
            <a:r>
              <a:rPr lang="es-ES" dirty="0"/>
              <a:t>.</a:t>
            </a:r>
          </a:p>
          <a:p>
            <a:pPr lvl="1"/>
            <a:r>
              <a:rPr lang="es-ES" sz="3200" b="1" dirty="0"/>
              <a:t>La comida</a:t>
            </a:r>
          </a:p>
          <a:p>
            <a:pPr lvl="1"/>
            <a:r>
              <a:rPr lang="es-ES" sz="3200" b="1" dirty="0"/>
              <a:t>La fruta</a:t>
            </a:r>
          </a:p>
          <a:p>
            <a:pPr lvl="1"/>
            <a:r>
              <a:rPr lang="es-ES" sz="3200" b="1" dirty="0"/>
              <a:t>El pan</a:t>
            </a:r>
          </a:p>
          <a:p>
            <a:pPr lvl="1"/>
            <a:r>
              <a:rPr lang="es-ES" sz="3200" b="1" dirty="0"/>
              <a:t>Los cereales</a:t>
            </a:r>
          </a:p>
          <a:p>
            <a:pPr lvl="1"/>
            <a:r>
              <a:rPr lang="es-ES" sz="3200" b="1" dirty="0"/>
              <a:t>Las galletas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38" y="3667376"/>
            <a:ext cx="1857375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4" y="3919538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comes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desayuno</a:t>
            </a:r>
            <a:r>
              <a:rPr lang="en-US" dirty="0">
                <a:latin typeface="Arial" pitchFamily="34" charset="0"/>
                <a:cs typeface="Arial" pitchFamily="34" charset="0"/>
              </a:rPr>
              <a:t>?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___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desayuno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600" b="1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huevos</a:t>
            </a:r>
            <a:endParaRPr lang="en-US" sz="56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5600" b="1" dirty="0">
                <a:latin typeface="Arial" pitchFamily="34" charset="0"/>
                <a:cs typeface="Arial" pitchFamily="34" charset="0"/>
              </a:rPr>
              <a:t>El cereal</a:t>
            </a:r>
          </a:p>
          <a:p>
            <a:pPr lvl="1"/>
            <a:r>
              <a:rPr lang="en-US" sz="5600" b="1" dirty="0">
                <a:latin typeface="Arial" pitchFamily="34" charset="0"/>
                <a:cs typeface="Arial" pitchFamily="34" charset="0"/>
              </a:rPr>
              <a:t>Los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panqueques</a:t>
            </a:r>
            <a:endParaRPr lang="en-US" sz="56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64" y="3112169"/>
            <a:ext cx="3754050" cy="21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venden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librería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Venden libros en la librería.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57" y="3806853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07" y="2989320"/>
            <a:ext cx="3724025" cy="31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20. ¿</a:t>
            </a:r>
            <a:r>
              <a:rPr lang="en-US" dirty="0" err="1"/>
              <a:t>Cuántas</a:t>
            </a:r>
            <a:r>
              <a:rPr lang="en-US" dirty="0"/>
              <a:t> horas </a:t>
            </a:r>
            <a:r>
              <a:rPr lang="en-US" dirty="0" err="1"/>
              <a:t>duerme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noche</a:t>
            </a:r>
            <a:r>
              <a:rPr lang="en-US" dirty="0"/>
              <a:t>?</a:t>
            </a:r>
            <a:br>
              <a:rPr lang="es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b="1" dirty="0"/>
              <a:t>(yo) duermo _ horas cada noche.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28" y="2881813"/>
            <a:ext cx="4404700" cy="31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piensas</a:t>
            </a:r>
            <a:r>
              <a:rPr lang="en-US" dirty="0"/>
              <a:t> </a:t>
            </a:r>
            <a:r>
              <a:rPr lang="en-US" dirty="0" err="1"/>
              <a:t>estudiar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universidad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400" b="1" dirty="0"/>
              <a:t>(Yo) pienso estudiar _ en la universidad.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400" b="1" dirty="0" err="1">
                <a:solidFill>
                  <a:srgbClr val="FF0000"/>
                </a:solidFill>
              </a:rPr>
              <a:t>Pensar</a:t>
            </a:r>
            <a:r>
              <a:rPr lang="en-US" sz="4400" b="1" dirty="0">
                <a:solidFill>
                  <a:srgbClr val="FF0000"/>
                </a:solidFill>
              </a:rPr>
              <a:t> + infinitive verb= Plan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232" y="4191153"/>
            <a:ext cx="3400926" cy="24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conexión</a:t>
            </a:r>
            <a:r>
              <a:rPr lang="en-US" dirty="0"/>
              <a:t> </a:t>
            </a:r>
            <a:r>
              <a:rPr lang="en-US" dirty="0" err="1"/>
              <a:t>prefieren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b="1" dirty="0"/>
              <a:t>Los estudiantes prefieren _.</a:t>
            </a:r>
          </a:p>
          <a:p>
            <a:pPr lvl="1"/>
            <a:r>
              <a:rPr lang="es-ES" sz="4400" b="1" dirty="0"/>
              <a:t>El arte, la música, la tecnología.</a:t>
            </a:r>
          </a:p>
          <a:p>
            <a:pPr lvl="1"/>
            <a:r>
              <a:rPr lang="es-ES" sz="4400" b="1" dirty="0"/>
              <a:t>La educación física.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33" y="4261435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33" y="4632910"/>
            <a:ext cx="3190875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93" y="4266615"/>
            <a:ext cx="2371725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849" y="1690688"/>
            <a:ext cx="2287368" cy="21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sirven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restuarante</a:t>
            </a:r>
            <a:r>
              <a:rPr lang="en-US" dirty="0"/>
              <a:t> </a:t>
            </a:r>
            <a:r>
              <a:rPr lang="en-US" dirty="0" err="1"/>
              <a:t>mexicano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b="1" dirty="0"/>
              <a:t>Sirven comida mexicana en el restaurante mexicano.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620" y="2563729"/>
            <a:ext cx="1743075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49" y="3878179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pides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restaurante</a:t>
            </a:r>
            <a:r>
              <a:rPr lang="en-US" dirty="0"/>
              <a:t> chino?</a:t>
            </a:r>
            <a:br>
              <a:rPr lang="es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b="1" dirty="0"/>
              <a:t>(yo) pido _ en el restaurante chino.</a:t>
            </a:r>
          </a:p>
          <a:p>
            <a:pPr lvl="1"/>
            <a:r>
              <a:rPr lang="es-ES" sz="5000" b="1" dirty="0"/>
              <a:t>Las verduras</a:t>
            </a:r>
          </a:p>
          <a:p>
            <a:pPr lvl="1"/>
            <a:r>
              <a:rPr lang="es-ES" sz="5000" b="1" dirty="0"/>
              <a:t>El pollo</a:t>
            </a:r>
          </a:p>
          <a:p>
            <a:pPr lvl="1"/>
            <a:r>
              <a:rPr lang="es-ES" sz="5000" b="1" dirty="0"/>
              <a:t>Los camerones</a:t>
            </a:r>
          </a:p>
          <a:p>
            <a:pPr lvl="1"/>
            <a:r>
              <a:rPr lang="es-ES" sz="5000" b="1"/>
              <a:t>El arroz</a:t>
            </a:r>
            <a:endParaRPr lang="es-ES" sz="5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25" y="3496121"/>
            <a:ext cx="2261937" cy="31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2.¿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hora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desayunas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desayuno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a las _.</a:t>
            </a:r>
          </a:p>
          <a:p>
            <a:pPr lvl="1"/>
            <a:r>
              <a:rPr lang="en-US" sz="5000" b="1" dirty="0">
                <a:latin typeface="Arial" pitchFamily="34" charset="0"/>
                <a:cs typeface="Arial" pitchFamily="34" charset="0"/>
              </a:rPr>
              <a:t>A las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siete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y media.</a:t>
            </a:r>
          </a:p>
          <a:p>
            <a:pPr lvl="1"/>
            <a:r>
              <a:rPr lang="en-US" sz="5000" b="1" dirty="0">
                <a:latin typeface="Arial" pitchFamily="34" charset="0"/>
                <a:cs typeface="Arial" pitchFamily="34" charset="0"/>
              </a:rPr>
              <a:t>A las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ocho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desayuno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19" y="545431"/>
            <a:ext cx="2892841" cy="19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</a:t>
            </a:r>
            <a:r>
              <a:rPr lang="en-US" dirty="0">
                <a:latin typeface="Arial" pitchFamily="34" charset="0"/>
                <a:cs typeface="Arial" pitchFamily="34" charset="0"/>
              </a:rPr>
              <a:t> padre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desayuno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padre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bebe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_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desayuno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4400" b="1" dirty="0">
                <a:latin typeface="Arial" pitchFamily="34" charset="0"/>
                <a:cs typeface="Arial" pitchFamily="34" charset="0"/>
              </a:rPr>
              <a:t>El café</a:t>
            </a:r>
          </a:p>
          <a:p>
            <a:pPr lvl="1"/>
            <a:r>
              <a:rPr lang="en-US" sz="4400" b="1" dirty="0">
                <a:latin typeface="Arial" pitchFamily="34" charset="0"/>
                <a:cs typeface="Arial" pitchFamily="34" charset="0"/>
              </a:rPr>
              <a:t>El jugo</a:t>
            </a:r>
          </a:p>
          <a:p>
            <a:pPr lvl="1"/>
            <a:r>
              <a:rPr lang="en-US" sz="44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agua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812" y="2962274"/>
            <a:ext cx="3995988" cy="39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4.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almuerzas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tú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6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66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66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6600" b="1" dirty="0" err="1">
                <a:latin typeface="Arial" pitchFamily="34" charset="0"/>
                <a:cs typeface="Arial" pitchFamily="34" charset="0"/>
              </a:rPr>
              <a:t>almuerzo</a:t>
            </a:r>
            <a:r>
              <a:rPr lang="en-US" sz="6600" b="1" dirty="0">
                <a:latin typeface="Arial" pitchFamily="34" charset="0"/>
                <a:cs typeface="Arial" pitchFamily="34" charset="0"/>
              </a:rPr>
              <a:t> _.</a:t>
            </a:r>
          </a:p>
          <a:p>
            <a:pPr lvl="1"/>
            <a:r>
              <a:rPr lang="en-US" sz="62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almuerzo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hamburguesa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.	</a:t>
            </a:r>
          </a:p>
          <a:p>
            <a:pPr lvl="1"/>
            <a:r>
              <a:rPr lang="en-US" sz="62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almuerzo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bocadillo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62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almuerzo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err="1">
                <a:latin typeface="Arial" pitchFamily="34" charset="0"/>
                <a:cs typeface="Arial" pitchFamily="34" charset="0"/>
              </a:rPr>
              <a:t>ensalada</a:t>
            </a:r>
            <a:r>
              <a:rPr lang="en-US" sz="6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456" y="365125"/>
            <a:ext cx="1708912" cy="17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5.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Dónde</a:t>
            </a:r>
            <a:r>
              <a:rPr lang="en-US" dirty="0">
                <a:latin typeface="Arial" pitchFamily="34" charset="0"/>
                <a:cs typeface="Arial" pitchFamily="34" charset="0"/>
              </a:rPr>
              <a:t> comes 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almuerzo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almuerzo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cafetería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91" y="3093134"/>
            <a:ext cx="4055645" cy="32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6.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comes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cena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_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cena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pescado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pollo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la carne.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ensalada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mucha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pasta. </a:t>
            </a:r>
          </a:p>
          <a:p>
            <a:endParaRPr lang="en-US" sz="54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683" y="494131"/>
            <a:ext cx="2515952" cy="13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7. ¿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tú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cena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bebo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_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5400" b="1" dirty="0" err="1">
                <a:latin typeface="Arial" pitchFamily="34" charset="0"/>
                <a:cs typeface="Arial" pitchFamily="34" charset="0"/>
              </a:rPr>
              <a:t>cena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bebo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el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agua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bebo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leche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5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atin typeface="Arial" pitchFamily="34" charset="0"/>
                <a:cs typeface="Arial" pitchFamily="34" charset="0"/>
              </a:rPr>
              <a:t>bebo</a:t>
            </a:r>
            <a:r>
              <a:rPr lang="en-US" sz="5000" b="1" dirty="0">
                <a:latin typeface="Arial" pitchFamily="34" charset="0"/>
                <a:cs typeface="Arial" pitchFamily="34" charset="0"/>
              </a:rPr>
              <a:t> el jugo.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50" y="365125"/>
            <a:ext cx="2951855" cy="2174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45" y="3021701"/>
            <a:ext cx="2777791" cy="32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8. ¿Con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quién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cenas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tú</a:t>
            </a:r>
            <a:r>
              <a:rPr lang="en-US" dirty="0">
                <a:latin typeface="Arial" pitchFamily="34" charset="0"/>
                <a:cs typeface="Arial" pitchFamily="34" charset="0"/>
              </a:rPr>
              <a:t>?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ceno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 con _.</a:t>
            </a:r>
          </a:p>
          <a:p>
            <a:pPr lvl="1"/>
            <a:r>
              <a:rPr lang="en-US" sz="56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ceno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mis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 amigos.</a:t>
            </a:r>
          </a:p>
          <a:p>
            <a:pPr lvl="1"/>
            <a:r>
              <a:rPr lang="en-US" sz="5600" b="1" dirty="0" err="1">
                <a:latin typeface="Arial" pitchFamily="34" charset="0"/>
                <a:cs typeface="Arial" pitchFamily="34" charset="0"/>
              </a:rPr>
              <a:t>Yo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ceno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 con mi </a:t>
            </a:r>
            <a:r>
              <a:rPr lang="en-US" sz="5600" b="1" dirty="0" err="1">
                <a:latin typeface="Arial" pitchFamily="34" charset="0"/>
                <a:cs typeface="Arial" pitchFamily="34" charset="0"/>
              </a:rPr>
              <a:t>familia</a:t>
            </a:r>
            <a:r>
              <a:rPr lang="en-US" sz="5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6000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555" y="513348"/>
            <a:ext cx="3735245" cy="21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642</Words>
  <Application>Microsoft Office PowerPoint</Application>
  <PresentationFormat>Widescreen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Chapter 4 Questions</vt:lpstr>
      <vt:lpstr>1. ¿Qué comes en el desayuno?  </vt:lpstr>
      <vt:lpstr>2.¿ A qué hora desayunas? </vt:lpstr>
      <vt:lpstr>3. ¿Qué bebe tu padre en el desayuno? </vt:lpstr>
      <vt:lpstr>4. ¿Qué almuerzas tú? </vt:lpstr>
      <vt:lpstr>5. ¿Dónde comes el almuerzo? </vt:lpstr>
      <vt:lpstr>6. ¿Qué comes en la cena? </vt:lpstr>
      <vt:lpstr>7. ¿Qué bebes tú en la cena? </vt:lpstr>
      <vt:lpstr>8. ¿Con quién cenas tú?  </vt:lpstr>
      <vt:lpstr> 9. ¿A qué hora cenáis tú y tu familia? </vt:lpstr>
      <vt:lpstr>10. ¿Cuál es tu postre favorito? </vt:lpstr>
      <vt:lpstr>11. ¿Qué debes comer para buena salud? </vt:lpstr>
      <vt:lpstr>12. ¿Por qué debes comer zanahorias? </vt:lpstr>
      <vt:lpstr>13. ¿Qué te encanta? </vt:lpstr>
      <vt:lpstr>14. ¿Te gusta leer? ¿Por qué? </vt:lpstr>
      <vt:lpstr>15. ¿Te gustan las judías verdes? ¿Por qué? </vt:lpstr>
      <vt:lpstr>16. ¿Dónde viven tus abuelos? </vt:lpstr>
      <vt:lpstr>17. ¿Qué escuela asiste a tu hermano(a)? </vt:lpstr>
      <vt:lpstr>18. ¿Qué compra tu madre en el supermercado? </vt:lpstr>
      <vt:lpstr>19. ¿Qué venden en la librería? </vt:lpstr>
      <vt:lpstr>20. ¿Cuántas horas duerme usted cada noche? </vt:lpstr>
      <vt:lpstr>21. ¿Qué piensas estudiar en la universidad? </vt:lpstr>
      <vt:lpstr>22. ¿Qué conexión prefieren los estudiantes? </vt:lpstr>
      <vt:lpstr>23. ¿Qué sirven en el restuarante mexicano? </vt:lpstr>
      <vt:lpstr>24. ¿Qué pides en el restaurante chino?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Questions</dc:title>
  <dc:creator>Kim Dickerson</dc:creator>
  <cp:lastModifiedBy>Karen Kister</cp:lastModifiedBy>
  <cp:revision>9</cp:revision>
  <dcterms:created xsi:type="dcterms:W3CDTF">2019-01-16T14:28:52Z</dcterms:created>
  <dcterms:modified xsi:type="dcterms:W3CDTF">2024-02-27T15:19:25Z</dcterms:modified>
</cp:coreProperties>
</file>