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71" r:id="rId6"/>
    <p:sldId id="274" r:id="rId7"/>
    <p:sldId id="278" r:id="rId8"/>
    <p:sldId id="273" r:id="rId9"/>
    <p:sldId id="257" r:id="rId10"/>
    <p:sldId id="262" r:id="rId11"/>
    <p:sldId id="275" r:id="rId12"/>
    <p:sldId id="276" r:id="rId13"/>
    <p:sldId id="270" r:id="rId14"/>
    <p:sldId id="272" r:id="rId15"/>
    <p:sldId id="261" r:id="rId16"/>
    <p:sldId id="277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9149D-7B48-4663-7633-010B181DC45B}" v="1" dt="2023-03-16T13:24:1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A25FF-0C99-9C41-C450-177220DCE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9DCAE-E96E-552D-C33C-6344A57FA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370B-1B7C-6275-3BEE-081552978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97877-A505-4EEE-8F01-352773872F17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4558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88E07C-68C7-97CF-86E5-DF665412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77769-C88A-7E3E-8B81-68CEA0BBC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53CC0-CB96-8CCD-A418-7ADC7215C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F23DC-0203-4C60-9FBA-125459C0BD7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8326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4382B-224E-0FB4-9D97-75A443EDE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8E127-CE8E-5E2A-C043-3B321B57C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3C2E35-C4EF-A58B-1830-00983A221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0E592-D2BF-47EC-92F8-CC6D6065371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6077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602C4-35AE-D882-5928-7D7D64D1D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D916D-B737-D020-0FC6-A0913F2B9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54EFD9-2A96-AD34-DD68-67115DB02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794257A-C324-480E-9442-29D89C91DE0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7322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0EEF25-A657-BAE4-BFB1-9689FA91E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04AA2-B76A-9E3B-CC72-449D61732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FAB4CB-23C7-8021-04B6-69CED90EA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1BC086-A16A-4667-9AA4-5665C595A1B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6588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E5496-0BDA-6D9B-6776-27170F9C2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B5361-3BE2-1B51-3C41-DBD432032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7FC9D-3DDF-EE09-8184-C5381DDA9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C324055-3ED5-4793-A2DD-D749AEB79C9B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080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830647-431E-B6D4-D5B2-95EF50BDE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7D54CF-C48B-AA57-6AA6-021CC0E9A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8D444B-F5C9-12C8-8EE4-787B243DA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EA033C6-94F8-4F42-8C9D-C2ACDFC599E1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0284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0EB3BC-0A50-2670-4700-FCFEDFD3D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272A5E-CFC0-66D0-5FFD-17B16B8D8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46E9B2-713B-0A94-BDA1-58F49A0C5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BE6DE2-A323-400F-A7E9-D2BE80F3B94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9667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F2C413-E1C3-F549-A277-1AAC7D7DE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CA01FC-9EAC-F651-0FF7-0D32F7F7B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84456D-62E4-A14F-EA9D-770ED4433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223BCFA-31D6-42D4-8CF0-34D442DB32C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7071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DCC4C-164C-F9AB-E6D5-29A24D6A7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E2AFD-4ACF-F9C1-F644-1A4284974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D652D-ECC8-DABF-E4E8-ECA257402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1611008-2B52-453F-83D2-AD58F1CBBEF5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5513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BC78B-76BC-CB26-9BFC-43DAD325B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DAED8-FD48-6644-854C-B93994EE0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30BF-5016-7F76-0CB0-57A7E05CB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E5110F3-CC02-42A9-8C92-318DA37E395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93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09CCB-07B1-0879-2E7F-CB25A2EEE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18E51-3F7F-C8AA-24B8-37B50F53B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0ED6AA-F3AA-CDB2-6E75-ECE457446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13B72-2A67-4EBF-97AB-0909E70BBDB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88403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D2297-F909-ADA6-1772-2B3EF3A80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61E6C8-5772-8280-5B31-7403D8369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D7472-D02E-3713-0BFC-C4A4D9074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A2AA35A-5B4C-4494-93E9-CC0874608C4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55528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C67A4-522B-0BFC-EDCD-AFF6147DC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F5AFA3-4642-8605-D178-355F9474C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38A26-DEED-73AE-5047-14DBBF82D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DF398E-3254-4F9A-95A8-2857F342645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4439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051794-7498-79F1-5CF5-F33CB89B7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5D7E5-F5ED-50C7-1840-5EEC8957E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CAC11-1528-ED9C-824D-1E97E240B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850B372-38A9-4F2B-A8C4-4D250A477DCC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7142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F9B1C-9C41-DE46-04FC-437B099BA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81682-0D57-86C0-9B28-4974DD8B8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11FB6-F40B-A1C4-C175-3D37893BB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476A4C3-5358-4651-BAA9-E423C0CF656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56776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D9283-2109-F176-876C-C71AD67BC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0587-42F5-2313-0996-E183C0861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688E9-D9B3-F8B8-A058-62C4CAE48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5B37E31-D447-4499-853A-9FFD79AC4A11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4101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012DB2-4A59-57B7-D0B8-A5CE253BC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C1FAE6-6E2A-A7B4-8AF6-64A676CAD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9008FC-CC33-CFF2-F3B9-D0A0E0AB6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7218B60-A013-4FE3-9FFA-3BBF679076A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46277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CFD1CB-27EF-898D-129B-7D4D44E92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FACE7-256E-2B82-A0E8-DD354BFCE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66326-346B-AE9B-C5FA-C14F27FD8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5DDCB7-982F-4F6B-BA24-3770DB79B8B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31306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3ACDEF-3D4C-3649-9D48-7A1060712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266DF6-86B8-1B26-CDF2-B07FC32CC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318C16-2745-6E38-E2C2-428A7CFC5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8675B47-0ACD-4476-B4D6-6E9498AA6F0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476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B5EF3-795B-379C-5DA4-878DB3414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E0F93-923C-6824-947E-29EE9EE95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EE202-EA5B-054E-766B-AEDABE28B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7EB529-A237-4376-A414-C7A075F81D35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80190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948C3-2E17-F8B1-CE08-9C5CF44B0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784B-DEB7-5E8F-DB01-49C88C537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45C6D-F282-18AD-5534-2BD9B1D1F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4A7AF7-0635-49D3-8712-51FC8226E77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156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8558D-2E3D-BD5A-6B59-EF95E04E1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09324-FFB7-065C-432C-438DCA128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61DA8-171F-E54E-9656-5C5536EFB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AA57-03B5-4C87-BEC8-7F251F9D04B7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19602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12C006-C4AA-59C7-5D69-EA3203836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7F670-587D-B59D-F2D5-51AF88E72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CFA5AD-9049-6938-EE1F-04D0D0C37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49BCD0-FD78-49D1-AF5F-C2422D3938D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13522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D7F789-0D3D-99B9-B3F9-65AAC7A19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C0A37-27D1-B47F-1B30-18BD31FDF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9A9CD-3218-39BA-6E40-1F2B3B9F2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96A7592-AB67-4AA2-98CE-04AFC1D4876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7156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88986-E7ED-5B95-0468-AD58294BF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2F069-AF5A-8428-E4B3-8EB5DCA7A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ABBC1-7EEF-1DA0-ACD6-1D997CE1C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A9DDE-B62A-4AC1-BAAD-A96471F457E1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353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F1DD41-08D3-89F7-E459-FA2625AE0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B751B4-353D-7E35-167E-BADD9B399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38D4D0-9589-27BB-3D26-B1A052AD9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9BDE9-57B4-443D-B0C9-9F22C19C45D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9649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D47352-924E-C0E8-7E45-0C1B20745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97BC9A-D4EB-1EFF-93A2-8014DE9C6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8E15A1-F715-F19F-9D8D-D10446ADE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046A3-EC48-4756-93AF-4C08AD8B78CA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131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6A7049-5ADD-5955-74CF-53E277F51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0B00D1-6E69-7179-5ED8-0366DF8FA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16387A-5F35-3EFD-104C-CA83C6A3E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BA28D-AC80-4107-8BC0-A0B34D1A1F9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0009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98BC2-9CC7-9F8B-ADCE-FCD48E5B6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C794A-5406-DA9F-3309-4404C0B6A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7BA35-AADD-5B62-B446-F17D3C37F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60340-F34A-4D79-9F09-80AF1D41CBB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6054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0463D-44DB-E4A2-F91B-9857B7D25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C8EA9-333E-7AC1-57DE-EEE0B3A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8F6D3-604C-40C2-BC58-1C789B760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BF2BC-D9E9-4876-931E-74EE8467E29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1590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9BAADB-0E34-9D6A-4203-320602456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6EC4BB-8DAF-CB7C-09B5-37A6AADFB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F0DA81-22D7-44AE-8CDB-30EEE8382C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AE0E14-DB5F-4243-ADB8-7D35FC13CA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6CA26E-D61B-42F0-B9F2-6AB93B27C0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7E5EC2-1077-47AC-80D5-436281C25B1A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E7B9FE1A-2811-4720-9ADE-54E2F6F246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5327A6A6-7F0A-415D-927C-C77CA56189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s-E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DC4E13A9-C9A7-4633-9635-144758AC6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s-E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FCFAEF99-956E-4B23-9799-3FE522790D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s-E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BC65383B-54F1-441E-A0A5-786C7290D0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s-E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E71EABEA-17B7-4280-AA6C-ACB2E0DC92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s-E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7FB1FB4E-4847-4AAF-9293-56CF42D9C737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11D25A58-9E98-4C40-8015-A2ABA2DFE489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E38E5BEF-F735-4A83-B26C-02179D46FD8F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8017425E-5B0C-2D82-998D-056FD62994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9B1B4EEE-0844-4960-8688-E7A7AFC6D8F0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DFC83FAF-2348-41A0-9371-1618B211CDEB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BCE46262-13F8-6C5B-4C16-1E1408AEC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1FD52064-9BFB-4A1E-B52D-129EC934289D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7DD80016-9FB3-403F-95F3-D087AD7CCD34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21DE55B5-53B5-4273-A3CA-9138B0AFC95A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FA6B00EB-8B47-4D69-8886-843D8C0B6946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04838EA6-673A-497E-84B0-B16800600724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8609692D-ACAE-7C38-AD56-568C657394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34D54126-B2BE-47CA-82C4-242F05BD2EDB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D9612818-F4C7-4239-8A8F-C7DA6FEAC03F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9CACA5E0-77BE-4B50-81B6-D03FA2BEFF2A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748336E9-13F7-4FD9-2018-8BABE632EB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E4214604-086B-4D3C-8CC4-23A375B7AD24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5E2EDB53-DFF1-4A3A-A1D0-A472955F384A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33F2104C-EC57-4549-B008-C0FE1A513DFA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F899062E-6740-439F-A30C-97F8F457A855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F871E5F1-0805-4655-AFDC-B48D726A46EC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A5B61C59-22D2-4E21-EE72-851EBD7D3C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794830DC-1FE1-4F93-801D-733A1F5842F3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5079043C-5A2F-427D-A8EA-0C06EA2207BB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C7C72A89-CBD3-4EA3-816D-B59605D27543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ED6E427A-A886-40E1-BE17-F7B6CFEDE457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B9B67424-9AE9-4A2D-BB64-2635538466FB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99398731-E81C-4E80-983F-F3643A8783C0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AE4C50C4-C194-D19F-814A-53CA6BD1EB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36A0977E-FEBB-4D56-BC54-5AB72FFD2A5C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BF424257-0F86-4C86-8F35-CCA4F8CBA91D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C27D7207-0317-4206-8766-8BABC763B617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ADEA3CE9-6D81-4E7D-8BA1-C603B0F97980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Oprah%20Winfrey">
            <a:extLst>
              <a:ext uri="{FF2B5EF4-FFF2-40B4-BE49-F238E27FC236}">
                <a16:creationId xmlns:a16="http://schemas.microsoft.com/office/drawing/2014/main" id="{04750C44-5939-F25D-0DBB-634B50CB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4948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FC393E25-A057-7F5B-AD54-0E4B584D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708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royal_queen">
            <a:extLst>
              <a:ext uri="{FF2B5EF4-FFF2-40B4-BE49-F238E27FC236}">
                <a16:creationId xmlns:a16="http://schemas.microsoft.com/office/drawing/2014/main" id="{0F8E151F-FEC0-DE72-39D9-65209F47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EB4410F-CBB7-4AE2-ABC7-A3A984D3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5084762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lsentwins021024io9">
            <a:extLst>
              <a:ext uri="{FF2B5EF4-FFF2-40B4-BE49-F238E27FC236}">
                <a16:creationId xmlns:a16="http://schemas.microsoft.com/office/drawing/2014/main" id="{9288E1FE-0E08-C302-629F-A6C154FD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602F54FE-30E6-648D-4D0E-D23DE60A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8246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george_clooney">
            <a:extLst>
              <a:ext uri="{FF2B5EF4-FFF2-40B4-BE49-F238E27FC236}">
                <a16:creationId xmlns:a16="http://schemas.microsoft.com/office/drawing/2014/main" id="{3C6CAD05-98F6-C074-D23D-6B26F306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0"/>
            <a:ext cx="555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dsay_lohan1ALT_300_400">
            <a:extLst>
              <a:ext uri="{FF2B5EF4-FFF2-40B4-BE49-F238E27FC236}">
                <a16:creationId xmlns:a16="http://schemas.microsoft.com/office/drawing/2014/main" id="{9CA97363-D6D1-5D8D-0FE9-8A3DA46D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DA6FA76-F611-7941-77AB-7973F5EB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18000"/>
            <a:ext cx="18573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1A558204-CE21-642B-590C-9435ED59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51784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A5D3CE5A-9FDC-A42B-B5FF-5CEB90F9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484313"/>
            <a:ext cx="70485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9AAD30B0-F803-5762-B932-9140AE79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836613"/>
            <a:ext cx="7534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FFDD5EB5-B121-C8D4-1391-95EF3827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5888"/>
            <a:ext cx="6481762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om%20Cruise%202">
            <a:extLst>
              <a:ext uri="{FF2B5EF4-FFF2-40B4-BE49-F238E27FC236}">
                <a16:creationId xmlns:a16="http://schemas.microsoft.com/office/drawing/2014/main" id="{C457F42C-3240-A8EA-4AC9-F7C14376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3350"/>
            <a:ext cx="68961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728330CE-4ACE-CBCC-1CB5-DCA42EB1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723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BFE09009-81B4-FB89-919D-F834D361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052513"/>
            <a:ext cx="6899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Default Design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lastModifiedBy>Karen Kister</cp:lastModifiedBy>
  <cp:revision>20</cp:revision>
  <dcterms:created xsi:type="dcterms:W3CDTF">2008-03-24T18:24:00Z</dcterms:created>
  <dcterms:modified xsi:type="dcterms:W3CDTF">2023-03-16T13:24:53Z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