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322" r:id="rId3"/>
    <p:sldId id="305" r:id="rId4"/>
    <p:sldId id="306" r:id="rId5"/>
    <p:sldId id="273" r:id="rId6"/>
    <p:sldId id="279" r:id="rId7"/>
    <p:sldId id="321" r:id="rId8"/>
    <p:sldId id="274" r:id="rId9"/>
    <p:sldId id="323" r:id="rId10"/>
    <p:sldId id="280" r:id="rId11"/>
    <p:sldId id="324" r:id="rId12"/>
    <p:sldId id="307" r:id="rId13"/>
    <p:sldId id="313" r:id="rId14"/>
    <p:sldId id="275" r:id="rId15"/>
    <p:sldId id="256" r:id="rId16"/>
    <p:sldId id="257" r:id="rId17"/>
    <p:sldId id="258" r:id="rId18"/>
    <p:sldId id="288" r:id="rId19"/>
    <p:sldId id="311" r:id="rId20"/>
    <p:sldId id="289" r:id="rId21"/>
    <p:sldId id="301" r:id="rId22"/>
    <p:sldId id="314" r:id="rId23"/>
    <p:sldId id="300" r:id="rId24"/>
    <p:sldId id="298" r:id="rId25"/>
    <p:sldId id="303" r:id="rId26"/>
    <p:sldId id="297" r:id="rId27"/>
    <p:sldId id="269" r:id="rId28"/>
    <p:sldId id="282" r:id="rId29"/>
    <p:sldId id="325" r:id="rId30"/>
    <p:sldId id="326" r:id="rId31"/>
    <p:sldId id="287" r:id="rId32"/>
    <p:sldId id="327" r:id="rId33"/>
    <p:sldId id="283" r:id="rId34"/>
    <p:sldId id="270" r:id="rId35"/>
    <p:sldId id="281" r:id="rId36"/>
    <p:sldId id="284" r:id="rId37"/>
    <p:sldId id="268" r:id="rId38"/>
    <p:sldId id="267" r:id="rId39"/>
    <p:sldId id="285" r:id="rId40"/>
    <p:sldId id="263" r:id="rId41"/>
    <p:sldId id="309" r:id="rId42"/>
    <p:sldId id="286" r:id="rId43"/>
    <p:sldId id="296" r:id="rId44"/>
    <p:sldId id="304" r:id="rId45"/>
    <p:sldId id="290" r:id="rId46"/>
    <p:sldId id="310" r:id="rId47"/>
    <p:sldId id="276" r:id="rId48"/>
    <p:sldId id="292" r:id="rId49"/>
    <p:sldId id="316" r:id="rId50"/>
    <p:sldId id="277" r:id="rId51"/>
    <p:sldId id="264" r:id="rId52"/>
    <p:sldId id="295" r:id="rId53"/>
    <p:sldId id="317" r:id="rId54"/>
    <p:sldId id="265" r:id="rId55"/>
    <p:sldId id="278" r:id="rId56"/>
    <p:sldId id="261" r:id="rId57"/>
    <p:sldId id="291" r:id="rId58"/>
    <p:sldId id="315" r:id="rId59"/>
    <p:sldId id="318" r:id="rId60"/>
    <p:sldId id="271" r:id="rId61"/>
    <p:sldId id="272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3" d="100"/>
          <a:sy n="63" d="100"/>
        </p:scale>
        <p:origin x="1332" y="6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F163A7-3749-4226-9CF0-F7CAE22CB2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DF2F9E-9D77-4AE7-A27A-3964D9520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722C26-2CD0-429B-B615-8CD56E731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6FA37-98F2-4E7C-8DC1-1E8717491AB6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660558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1A5014-30FE-44B0-A2F1-178D72E8B3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7F929B-6280-4D02-8587-C6FDB53638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3D0B6B-EA25-44BE-B31C-18849552EE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365DC-219D-46F1-BBF6-3B0DCEBA158D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20243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C286D8-434A-47F3-B086-079B5A9F8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9470F9-FB31-4098-8EE3-75DC254297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DC6517-5B89-42A9-91C8-ED8E4BF18A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5A782-04A9-47FB-A917-2CA142DADCB4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879141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E2B951-C126-409B-A5D7-9302C64B5B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FDAB45-FE1C-43E1-B920-A865A6F9A6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8536AC-5A67-45D2-A79C-4B062404E3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F069776-E4C2-4BC6-AFB5-14509EBA7BF2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2754659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CF4AE3-D028-444D-BEA3-E3F88E5295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B7F83D-884B-451E-B52C-E59C0089AA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8B2696-EAB7-455D-998C-BDFB796654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EC01CF5-68D4-4197-8204-B236E3E8EC70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91417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68A4D-FA90-459E-8DFE-651307E6BA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18569-0F74-4B46-8BC5-9983C438AA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3AC091-F950-428C-9EFD-E50FD5638E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9B09BEF-7546-4307-951B-584ADB01DD82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275167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2810382-7FA5-418A-AD9A-15EA4C5AE6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A63EDF-0452-499A-B409-6F10B03144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2BE01E4-FE08-4A39-B902-EB8A978DCA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A5BCC83-4CB0-4512-BAE9-42E8380361EE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963247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AFA9C9E-DE62-4F16-B321-A8D94E281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12183AA-FE6D-48EB-92CB-5305CCFAC0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4B79A0A-794D-4906-B570-C4CA76F17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5495554-E27B-46AC-A947-D81BC8F98BCC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929106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4AC5E94-F96A-4E73-9ABE-9CD980874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91DA30B-AEED-4DFB-8150-8F293DC460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C70E5DF-4B1B-473B-A369-054F3D0144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D610F17-95DF-48D6-B7DA-3B898B5EF72B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852890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3993F-922F-4825-98D0-1510B28FC8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A1C46-8D24-4937-8543-E16A4ED2F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62362-C7A8-46A0-946A-E3AE91663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8783B93-DC19-4370-A351-A01AC06B5E6B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602983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08EC3-A522-4732-B759-84D01A450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DA06E-B602-4C4E-8925-63E029167A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DB7CA-9C76-4CE7-9F0E-DC68B949F9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AE01357-900C-4FBB-8C51-BCC4217D2CD0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81091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C5C49B-382F-4989-B2C9-D897F439E8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9F67E5-5CCF-411D-B67A-D3A524ED3D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C03977-FD34-4321-BE4B-54146E7627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7C9EE-F28F-402E-8EBF-90D62D4383A5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207351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BBD46B-CA99-431E-91E0-0A96D1629E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85056D-0E87-4EA1-B9BE-A0DB99767C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F6F8C4-C4EF-4EB5-AEDB-CB876EAE22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133276E-24EB-4289-A524-E61B29262C95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706220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C3AED4-C605-4A9D-953C-8B9FF6447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D7478F-72A7-4366-8F1F-1CDE3078C7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258B04-CC49-458F-B8C6-F3883A04A8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30F1D76-E7EA-4026-A6A6-77DF549D893B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2382935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3CDB38-010E-4CF5-945D-B1C8DBDC33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C4749A-DD5F-47BF-A4F3-C31D9EEC82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EFC6C4-893D-4B09-9095-2F5EF6F663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81196-B0C5-4512-A5AF-2F534AE52912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597929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F85735-8BB5-4370-8F21-ABB15E0C40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91FC22-2CE9-4EB2-AF14-F49F98F356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B37533-18A9-4C46-8CD1-99B066F33D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3BAA2-5468-45C0-BF9F-245FD46D98AD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4073662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C26876F-9FD9-4C9E-94F8-A64C8E9F32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8D7F6A3-12DD-4348-8AE1-4137DEA140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4E03FE-B4D1-4658-ABA2-6313729FBE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0A63E-78F8-4DD7-96A3-C57B46C1F5C2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6350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6B9CC35-B6BA-4984-8414-525BFFCD80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B77301-C6F0-4857-9FFB-F8EA54971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02ECA1-3022-45EC-8AD0-F8D28BCD8E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5821E-3334-49AA-9F91-75C6F281DBCF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17626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1F97A1E-8895-445B-829E-F8C7EC5BE9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57D188E-E8E2-40C1-B71E-3BEE89FB8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157185-1A5B-475A-8D33-3776D5CAE5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7418B-C7CC-41C2-88D5-804F1A411D7E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2576626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81AB9A-54A9-49A5-B576-6A441AE52F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DA2C5-2436-4758-9DB9-547BDE31A4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58DB13-7CE7-4D3B-ABBF-2AE132968D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DABF4-0CD9-4E43-A95F-493CFF9375E1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9295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AE60BD-3D0C-4C88-BB8B-95674B3612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BB5724-BB5D-404C-9087-B89C67B7CF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5CFCF5-802D-4F45-AFAF-F5049D8FC6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17089-B245-4563-BC65-147EF8C646B0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0098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506BAFD-15C4-4B18-B10C-79BDF8059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1BC586F-9B68-43D9-86DD-396CE5B17E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1DC7C6-7EE7-466D-A92C-003E2F1EC0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CA5302B-7022-4C82-A774-6D2DEFF3BB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0AAE158-1653-4518-978F-9A313D54647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2800DBE-606C-4293-9FF0-3965DD1FEC0A}" type="slidenum">
              <a:rPr lang="en-US" altLang="es-ES_tradnl"/>
              <a:pPr>
                <a:defRPr/>
              </a:pPr>
              <a:t>‹#›</a:t>
            </a:fld>
            <a:endParaRPr lang="en-US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  <p:sldLayoutId id="2147484448" r:id="rId6"/>
    <p:sldLayoutId id="2147484449" r:id="rId7"/>
    <p:sldLayoutId id="2147484450" r:id="rId8"/>
    <p:sldLayoutId id="2147484451" r:id="rId9"/>
    <p:sldLayoutId id="2147484452" r:id="rId10"/>
    <p:sldLayoutId id="21474844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Shape" hidden="1">
            <a:extLst>
              <a:ext uri="{FF2B5EF4-FFF2-40B4-BE49-F238E27FC236}">
                <a16:creationId xmlns:a16="http://schemas.microsoft.com/office/drawing/2014/main" id="{801CD95F-BE56-437D-AED9-3991743E3FE6}"/>
              </a:ext>
            </a:extLst>
          </p:cNvPr>
          <p:cNvSpPr/>
          <p:nvPr userDrawn="1"/>
        </p:nvSpPr>
        <p:spPr>
          <a:xfrm>
            <a:off x="127000" y="254000"/>
            <a:ext cx="1270000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/>
              <a:t>iRespond Graph</a:t>
            </a:r>
          </a:p>
        </p:txBody>
      </p:sp>
      <p:grpSp>
        <p:nvGrpSpPr>
          <p:cNvPr id="2051" name="CorrectBarGroup">
            <a:extLst>
              <a:ext uri="{FF2B5EF4-FFF2-40B4-BE49-F238E27FC236}">
                <a16:creationId xmlns:a16="http://schemas.microsoft.com/office/drawing/2014/main" id="{2072D826-1D63-4D3A-A027-7775F2DE5FC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4" name="CorrectBar0">
              <a:extLst>
                <a:ext uri="{FF2B5EF4-FFF2-40B4-BE49-F238E27FC236}">
                  <a16:creationId xmlns:a16="http://schemas.microsoft.com/office/drawing/2014/main" id="{3028E4EF-EABB-4783-9BAF-D85DFD35B2C7}"/>
                </a:ext>
              </a:extLst>
            </p:cNvPr>
            <p:cNvSpPr/>
            <p:nvPr userDrawn="1"/>
          </p:nvSpPr>
          <p:spPr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  <p:sp>
          <p:nvSpPr>
            <p:cNvPr id="7" name="CorrectBar1">
              <a:extLst>
                <a:ext uri="{FF2B5EF4-FFF2-40B4-BE49-F238E27FC236}">
                  <a16:creationId xmlns:a16="http://schemas.microsoft.com/office/drawing/2014/main" id="{622504E0-9487-46C3-B54B-C813FC315707}"/>
                </a:ext>
              </a:extLst>
            </p:cNvPr>
            <p:cNvSpPr/>
            <p:nvPr userDrawn="1"/>
          </p:nvSpPr>
          <p:spPr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</p:grpSp>
      <p:grpSp>
        <p:nvGrpSpPr>
          <p:cNvPr id="2052" name="PercentLabelGroup">
            <a:extLst>
              <a:ext uri="{FF2B5EF4-FFF2-40B4-BE49-F238E27FC236}">
                <a16:creationId xmlns:a16="http://schemas.microsoft.com/office/drawing/2014/main" id="{9AA550D8-B358-4027-960F-6FD9141B721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3" name="PercentLabel0">
              <a:extLst>
                <a:ext uri="{FF2B5EF4-FFF2-40B4-BE49-F238E27FC236}">
                  <a16:creationId xmlns:a16="http://schemas.microsoft.com/office/drawing/2014/main" id="{7D4137EE-B0AE-4BA1-B37F-D50A49F83FF6}"/>
                </a:ext>
              </a:extLst>
            </p:cNvPr>
            <p:cNvSpPr/>
            <p:nvPr userDrawn="1"/>
          </p:nvSpPr>
          <p:spPr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s-ES" sz="2800">
                  <a:solidFill>
                    <a:srgbClr val="000000"/>
                  </a:solidFill>
                </a:rPr>
                <a:t>67%</a:t>
              </a:r>
            </a:p>
          </p:txBody>
        </p:sp>
        <p:sp>
          <p:nvSpPr>
            <p:cNvPr id="6" name="PercentLabel1">
              <a:extLst>
                <a:ext uri="{FF2B5EF4-FFF2-40B4-BE49-F238E27FC236}">
                  <a16:creationId xmlns:a16="http://schemas.microsoft.com/office/drawing/2014/main" id="{BE7C3727-2D69-422C-A7FD-3EF2B8B0BB26}"/>
                </a:ext>
              </a:extLst>
            </p:cNvPr>
            <p:cNvSpPr/>
            <p:nvPr userDrawn="1"/>
          </p:nvSpPr>
          <p:spPr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s-ES" sz="2800">
                  <a:solidFill>
                    <a:srgbClr val="000000"/>
                  </a:solidFill>
                </a:rPr>
                <a:t>33%</a:t>
              </a:r>
            </a:p>
          </p:txBody>
        </p:sp>
        <p:sp>
          <p:nvSpPr>
            <p:cNvPr id="9" name="PercentLabel2">
              <a:extLst>
                <a:ext uri="{FF2B5EF4-FFF2-40B4-BE49-F238E27FC236}">
                  <a16:creationId xmlns:a16="http://schemas.microsoft.com/office/drawing/2014/main" id="{B445ED73-0588-4015-B3BD-652666314105}"/>
                </a:ext>
              </a:extLst>
            </p:cNvPr>
            <p:cNvSpPr/>
            <p:nvPr userDrawn="1"/>
          </p:nvSpPr>
          <p:spPr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s-E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12" name="PercentLabel3">
              <a:extLst>
                <a:ext uri="{FF2B5EF4-FFF2-40B4-BE49-F238E27FC236}">
                  <a16:creationId xmlns:a16="http://schemas.microsoft.com/office/drawing/2014/main" id="{14951947-92A0-4AB3-95EF-CBEF95335848}"/>
                </a:ext>
              </a:extLst>
            </p:cNvPr>
            <p:cNvSpPr/>
            <p:nvPr userDrawn="1"/>
          </p:nvSpPr>
          <p:spPr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s-E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15" name="PercentLabel4">
              <a:extLst>
                <a:ext uri="{FF2B5EF4-FFF2-40B4-BE49-F238E27FC236}">
                  <a16:creationId xmlns:a16="http://schemas.microsoft.com/office/drawing/2014/main" id="{9EAC88D1-3F77-443E-87B6-B6BFDEC082C2}"/>
                </a:ext>
              </a:extLst>
            </p:cNvPr>
            <p:cNvSpPr/>
            <p:nvPr userDrawn="1"/>
          </p:nvSpPr>
          <p:spPr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s-ES" sz="2800">
                  <a:solidFill>
                    <a:srgbClr val="000000"/>
                  </a:solidFill>
                </a:rPr>
                <a:t>67%</a:t>
              </a:r>
            </a:p>
          </p:txBody>
        </p:sp>
      </p:grpSp>
      <p:grpSp>
        <p:nvGrpSpPr>
          <p:cNvPr id="2053" name="IncorrectBarGroup">
            <a:extLst>
              <a:ext uri="{FF2B5EF4-FFF2-40B4-BE49-F238E27FC236}">
                <a16:creationId xmlns:a16="http://schemas.microsoft.com/office/drawing/2014/main" id="{22204E80-95DF-43EB-A3E5-9EE3994E4EC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10" name="IncorrectBar2">
              <a:extLst>
                <a:ext uri="{FF2B5EF4-FFF2-40B4-BE49-F238E27FC236}">
                  <a16:creationId xmlns:a16="http://schemas.microsoft.com/office/drawing/2014/main" id="{EF183F48-9104-42C4-9D58-00EBA6A1AA69}"/>
                </a:ext>
              </a:extLst>
            </p:cNvPr>
            <p:cNvSpPr/>
            <p:nvPr userDrawn="1"/>
          </p:nvSpPr>
          <p:spPr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  <p:sp>
          <p:nvSpPr>
            <p:cNvPr id="13" name="IncorrectBar3">
              <a:extLst>
                <a:ext uri="{FF2B5EF4-FFF2-40B4-BE49-F238E27FC236}">
                  <a16:creationId xmlns:a16="http://schemas.microsoft.com/office/drawing/2014/main" id="{977CB9AA-37BE-4EAA-AC80-9179C03EDE22}"/>
                </a:ext>
              </a:extLst>
            </p:cNvPr>
            <p:cNvSpPr/>
            <p:nvPr userDrawn="1"/>
          </p:nvSpPr>
          <p:spPr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  <p:sp>
          <p:nvSpPr>
            <p:cNvPr id="16" name="IncorrectBar4">
              <a:extLst>
                <a:ext uri="{FF2B5EF4-FFF2-40B4-BE49-F238E27FC236}">
                  <a16:creationId xmlns:a16="http://schemas.microsoft.com/office/drawing/2014/main" id="{D878297B-9F05-45C8-A217-1E9A5D0ED676}"/>
                </a:ext>
              </a:extLst>
            </p:cNvPr>
            <p:cNvSpPr/>
            <p:nvPr userDrawn="1"/>
          </p:nvSpPr>
          <p:spPr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</p:grpSp>
      <p:grpSp>
        <p:nvGrpSpPr>
          <p:cNvPr id="2054" name="XLabelGroup">
            <a:extLst>
              <a:ext uri="{FF2B5EF4-FFF2-40B4-BE49-F238E27FC236}">
                <a16:creationId xmlns:a16="http://schemas.microsoft.com/office/drawing/2014/main" id="{A1FDAF32-DA0D-43FF-9A96-457FD219DD3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5" name="XValueLabel0">
              <a:extLst>
                <a:ext uri="{FF2B5EF4-FFF2-40B4-BE49-F238E27FC236}">
                  <a16:creationId xmlns:a16="http://schemas.microsoft.com/office/drawing/2014/main" id="{82580285-AFBE-4D0D-9EAE-05CD8277CEAB}"/>
                </a:ext>
              </a:extLst>
            </p:cNvPr>
            <p:cNvSpPr/>
            <p:nvPr userDrawn="1"/>
          </p:nvSpPr>
          <p:spPr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s-ES" sz="2800">
                  <a:solidFill>
                    <a:srgbClr val="000000"/>
                  </a:solidFill>
                </a:rPr>
                <a:t>A*</a:t>
              </a:r>
            </a:p>
          </p:txBody>
        </p:sp>
        <p:sp>
          <p:nvSpPr>
            <p:cNvPr id="8" name="XValueLabel1">
              <a:extLst>
                <a:ext uri="{FF2B5EF4-FFF2-40B4-BE49-F238E27FC236}">
                  <a16:creationId xmlns:a16="http://schemas.microsoft.com/office/drawing/2014/main" id="{22425DCE-493F-40C2-AB35-A3AEEF031E8B}"/>
                </a:ext>
              </a:extLst>
            </p:cNvPr>
            <p:cNvSpPr/>
            <p:nvPr userDrawn="1"/>
          </p:nvSpPr>
          <p:spPr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s-ES" sz="2800">
                  <a:solidFill>
                    <a:srgbClr val="000000"/>
                  </a:solidFill>
                </a:rPr>
                <a:t>B*</a:t>
              </a:r>
            </a:p>
          </p:txBody>
        </p:sp>
        <p:sp>
          <p:nvSpPr>
            <p:cNvPr id="11" name="XValueLabel2">
              <a:extLst>
                <a:ext uri="{FF2B5EF4-FFF2-40B4-BE49-F238E27FC236}">
                  <a16:creationId xmlns:a16="http://schemas.microsoft.com/office/drawing/2014/main" id="{774C9608-2BE3-4A7B-B281-24C6329E1A84}"/>
                </a:ext>
              </a:extLst>
            </p:cNvPr>
            <p:cNvSpPr/>
            <p:nvPr userDrawn="1"/>
          </p:nvSpPr>
          <p:spPr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s-ES" sz="280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14" name="XValueLabel3">
              <a:extLst>
                <a:ext uri="{FF2B5EF4-FFF2-40B4-BE49-F238E27FC236}">
                  <a16:creationId xmlns:a16="http://schemas.microsoft.com/office/drawing/2014/main" id="{A3EFD376-263C-4E13-BDE0-1E31D42CAD64}"/>
                </a:ext>
              </a:extLst>
            </p:cNvPr>
            <p:cNvSpPr/>
            <p:nvPr userDrawn="1"/>
          </p:nvSpPr>
          <p:spPr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s-ES" sz="28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" name="XValueLabel4">
              <a:extLst>
                <a:ext uri="{FF2B5EF4-FFF2-40B4-BE49-F238E27FC236}">
                  <a16:creationId xmlns:a16="http://schemas.microsoft.com/office/drawing/2014/main" id="{3BE160E6-36B4-4CA3-B943-504E73C28EEA}"/>
                </a:ext>
              </a:extLst>
            </p:cNvPr>
            <p:cNvSpPr/>
            <p:nvPr userDrawn="1"/>
          </p:nvSpPr>
          <p:spPr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s-ES" sz="2800">
                  <a:solidFill>
                    <a:srgbClr val="000000"/>
                  </a:solidFill>
                </a:rPr>
                <a:t>E</a:t>
              </a:r>
            </a:p>
          </p:txBody>
        </p:sp>
      </p:grpSp>
      <p:grpSp>
        <p:nvGrpSpPr>
          <p:cNvPr id="2055" name="AxisLineGroup">
            <a:extLst>
              <a:ext uri="{FF2B5EF4-FFF2-40B4-BE49-F238E27FC236}">
                <a16:creationId xmlns:a16="http://schemas.microsoft.com/office/drawing/2014/main" id="{FC9A726D-587C-40D2-8F58-10432EC6E64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18" name="XAxisLine">
              <a:extLst>
                <a:ext uri="{FF2B5EF4-FFF2-40B4-BE49-F238E27FC236}">
                  <a16:creationId xmlns:a16="http://schemas.microsoft.com/office/drawing/2014/main" id="{97676ECB-9CA4-41B9-BFA3-DF4F69DFD90B}"/>
                </a:ext>
              </a:extLst>
            </p:cNvPr>
            <p:cNvCxnSpPr/>
            <p:nvPr userDrawn="1"/>
          </p:nvCxnSpPr>
          <p:spPr>
            <a:xfrm>
              <a:off x="889000" y="5715000"/>
              <a:ext cx="8001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YAxisLine">
              <a:extLst>
                <a:ext uri="{FF2B5EF4-FFF2-40B4-BE49-F238E27FC236}">
                  <a16:creationId xmlns:a16="http://schemas.microsoft.com/office/drawing/2014/main" id="{13AECE4F-EE3E-4755-AC75-7CC934F5F16F}"/>
                </a:ext>
              </a:extLst>
            </p:cNvPr>
            <p:cNvCxnSpPr/>
            <p:nvPr userDrawn="1"/>
          </p:nvCxnSpPr>
          <p:spPr>
            <a:xfrm>
              <a:off x="1016000" y="1587500"/>
              <a:ext cx="0" cy="412750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YAxisTick0">
              <a:extLst>
                <a:ext uri="{FF2B5EF4-FFF2-40B4-BE49-F238E27FC236}">
                  <a16:creationId xmlns:a16="http://schemas.microsoft.com/office/drawing/2014/main" id="{945FC568-8FFE-48EC-BBB5-D8D0435A08B9}"/>
                </a:ext>
              </a:extLst>
            </p:cNvPr>
            <p:cNvCxnSpPr/>
            <p:nvPr userDrawn="1"/>
          </p:nvCxnSpPr>
          <p:spPr>
            <a:xfrm>
              <a:off x="889000" y="571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YAxisTick1">
              <a:extLst>
                <a:ext uri="{FF2B5EF4-FFF2-40B4-BE49-F238E27FC236}">
                  <a16:creationId xmlns:a16="http://schemas.microsoft.com/office/drawing/2014/main" id="{D99A9BDD-520B-443E-BAA3-A983DE31DB09}"/>
                </a:ext>
              </a:extLst>
            </p:cNvPr>
            <p:cNvCxnSpPr/>
            <p:nvPr userDrawn="1"/>
          </p:nvCxnSpPr>
          <p:spPr>
            <a:xfrm>
              <a:off x="889000" y="444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YAxisTick2">
              <a:extLst>
                <a:ext uri="{FF2B5EF4-FFF2-40B4-BE49-F238E27FC236}">
                  <a16:creationId xmlns:a16="http://schemas.microsoft.com/office/drawing/2014/main" id="{68BAE0A4-56E0-40A6-B43E-2376AB92B2AC}"/>
                </a:ext>
              </a:extLst>
            </p:cNvPr>
            <p:cNvCxnSpPr/>
            <p:nvPr userDrawn="1"/>
          </p:nvCxnSpPr>
          <p:spPr>
            <a:xfrm>
              <a:off x="889000" y="317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YAxisTick3">
              <a:extLst>
                <a:ext uri="{FF2B5EF4-FFF2-40B4-BE49-F238E27FC236}">
                  <a16:creationId xmlns:a16="http://schemas.microsoft.com/office/drawing/2014/main" id="{21695C01-EE09-4482-84C2-5BF1A38ACDA5}"/>
                </a:ext>
              </a:extLst>
            </p:cNvPr>
            <p:cNvCxnSpPr/>
            <p:nvPr userDrawn="1"/>
          </p:nvCxnSpPr>
          <p:spPr>
            <a:xfrm>
              <a:off x="889000" y="190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6" name="YLabelGroup">
            <a:extLst>
              <a:ext uri="{FF2B5EF4-FFF2-40B4-BE49-F238E27FC236}">
                <a16:creationId xmlns:a16="http://schemas.microsoft.com/office/drawing/2014/main" id="{B1708106-E01B-4D3D-A65B-01CD93B972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21" name="YValueLabel0">
              <a:extLst>
                <a:ext uri="{FF2B5EF4-FFF2-40B4-BE49-F238E27FC236}">
                  <a16:creationId xmlns:a16="http://schemas.microsoft.com/office/drawing/2014/main" id="{E7637ED9-E676-4604-8719-06FAFCCF6FE6}"/>
                </a:ext>
              </a:extLst>
            </p:cNvPr>
            <p:cNvSpPr/>
            <p:nvPr userDrawn="1"/>
          </p:nvSpPr>
          <p:spPr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ES" sz="2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3" name="YValueLabel1">
              <a:extLst>
                <a:ext uri="{FF2B5EF4-FFF2-40B4-BE49-F238E27FC236}">
                  <a16:creationId xmlns:a16="http://schemas.microsoft.com/office/drawing/2014/main" id="{93FE8601-9DA7-484B-BAA5-D95A18D6633D}"/>
                </a:ext>
              </a:extLst>
            </p:cNvPr>
            <p:cNvSpPr/>
            <p:nvPr userDrawn="1"/>
          </p:nvSpPr>
          <p:spPr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ES" sz="2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5" name="YValueLabel2">
              <a:extLst>
                <a:ext uri="{FF2B5EF4-FFF2-40B4-BE49-F238E27FC236}">
                  <a16:creationId xmlns:a16="http://schemas.microsoft.com/office/drawing/2014/main" id="{CA33B106-3A5F-4D27-B5E6-83900F66A7C8}"/>
                </a:ext>
              </a:extLst>
            </p:cNvPr>
            <p:cNvSpPr/>
            <p:nvPr userDrawn="1"/>
          </p:nvSpPr>
          <p:spPr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ES" sz="2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27" name="YValueLabel3">
              <a:extLst>
                <a:ext uri="{FF2B5EF4-FFF2-40B4-BE49-F238E27FC236}">
                  <a16:creationId xmlns:a16="http://schemas.microsoft.com/office/drawing/2014/main" id="{309746CC-5A0A-46AD-BD69-C154DA2ED0A7}"/>
                </a:ext>
              </a:extLst>
            </p:cNvPr>
            <p:cNvSpPr/>
            <p:nvPr userDrawn="1"/>
          </p:nvSpPr>
          <p:spPr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ES" sz="2000">
                  <a:solidFill>
                    <a:srgbClr val="000000"/>
                  </a:solidFill>
                </a:rPr>
                <a:t>3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>
            <a:extLst>
              <a:ext uri="{FF2B5EF4-FFF2-40B4-BE49-F238E27FC236}">
                <a16:creationId xmlns:a16="http://schemas.microsoft.com/office/drawing/2014/main" id="{1919B519-8D77-4177-9DC8-DEBC891B09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/>
              <a:t>El príncipe </a:t>
            </a:r>
            <a:endParaRPr lang="es-ES" altLang="es-ES"/>
          </a:p>
        </p:txBody>
      </p:sp>
      <p:pic>
        <p:nvPicPr>
          <p:cNvPr id="13315" name="Content Placeholder 6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A19D2DCC-B903-4C00-AB3F-D0333DAAD5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8147248" cy="5141168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animated beauty and the beast servants">
            <a:extLst>
              <a:ext uri="{FF2B5EF4-FFF2-40B4-BE49-F238E27FC236}">
                <a16:creationId xmlns:a16="http://schemas.microsoft.com/office/drawing/2014/main" id="{802548EB-901A-4AF2-9BF6-A2024B818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29201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825C2761-E71C-42B3-98A5-DF8FBA7AB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25195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9407B35F-5172-4767-8A37-E5E13D41B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350"/>
            <a:ext cx="9142412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5ACFCE3F-65DB-48F8-BACA-01E8450AA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1">
            <a:extLst>
              <a:ext uri="{FF2B5EF4-FFF2-40B4-BE49-F238E27FC236}">
                <a16:creationId xmlns:a16="http://schemas.microsoft.com/office/drawing/2014/main" id="{4A0EA308-8B03-4B5B-94F3-2A92BB518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082213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3">
            <a:extLst>
              <a:ext uri="{FF2B5EF4-FFF2-40B4-BE49-F238E27FC236}">
                <a16:creationId xmlns:a16="http://schemas.microsoft.com/office/drawing/2014/main" id="{611D6BDB-793E-40E5-A292-40D9A26FD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988"/>
            <a:ext cx="8208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">
            <a:extLst>
              <a:ext uri="{FF2B5EF4-FFF2-40B4-BE49-F238E27FC236}">
                <a16:creationId xmlns:a16="http://schemas.microsoft.com/office/drawing/2014/main" id="{378341EC-F3E4-41D4-B4C2-8FBF3996F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6988"/>
            <a:ext cx="28575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">
            <a:extLst>
              <a:ext uri="{FF2B5EF4-FFF2-40B4-BE49-F238E27FC236}">
                <a16:creationId xmlns:a16="http://schemas.microsoft.com/office/drawing/2014/main" id="{06206C83-758B-433E-AEA3-B37F74929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" y="4573588"/>
            <a:ext cx="3046413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beauty4b">
            <a:extLst>
              <a:ext uri="{FF2B5EF4-FFF2-40B4-BE49-F238E27FC236}">
                <a16:creationId xmlns:a16="http://schemas.microsoft.com/office/drawing/2014/main" id="{9757A40B-4DEA-482A-9F56-A23FC703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0082A491-73C5-47AD-A5A1-9B004387B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9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CFE808D1-5306-438A-8813-17CC08F5C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>
            <a:extLst>
              <a:ext uri="{FF2B5EF4-FFF2-40B4-BE49-F238E27FC236}">
                <a16:creationId xmlns:a16="http://schemas.microsoft.com/office/drawing/2014/main" id="{8872D563-F198-4900-A44A-22627491D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533F4B27-1198-4ACB-9A3C-A35C5F1C2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9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38B89AB2-AFD1-489E-829E-B1FA10A9E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4763"/>
            <a:ext cx="9120187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AFCEB1AF-24DC-41DC-AAD0-F791DE088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elated image">
            <a:extLst>
              <a:ext uri="{FF2B5EF4-FFF2-40B4-BE49-F238E27FC236}">
                <a16:creationId xmlns:a16="http://schemas.microsoft.com/office/drawing/2014/main" id="{E493E0A2-B26F-40DD-B0EC-DC341FCA0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51938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73A86D5F-4909-4111-95A5-749927160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88CD0BCF-E5A6-4B7D-BE2C-89B127E57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26538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Disney Movies Rankdown - Part II - Page 101 - Rankdowns - idolforums.com">
            <a:extLst>
              <a:ext uri="{FF2B5EF4-FFF2-40B4-BE49-F238E27FC236}">
                <a16:creationId xmlns:a16="http://schemas.microsoft.com/office/drawing/2014/main" id="{57371D43-7885-4DF8-94A7-5C3B6E298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FF5AC96D-B05E-4C96-A9B8-1E101547D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castle">
            <a:extLst>
              <a:ext uri="{FF2B5EF4-FFF2-40B4-BE49-F238E27FC236}">
                <a16:creationId xmlns:a16="http://schemas.microsoft.com/office/drawing/2014/main" id="{2670DAD2-0077-4A60-9536-B03705FEC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 b="54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1E204417-8489-4412-A3CE-9C6A0CAA1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Belle Crying GIFs | Tenor">
            <a:extLst>
              <a:ext uri="{FF2B5EF4-FFF2-40B4-BE49-F238E27FC236}">
                <a16:creationId xmlns:a16="http://schemas.microsoft.com/office/drawing/2014/main" id="{0B9FDA18-62CA-437D-B80E-B367F35D8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isney princesses crying | Disney characters belle, Disney beauty and the  beast, Disney gif">
            <a:extLst>
              <a:ext uri="{FF2B5EF4-FFF2-40B4-BE49-F238E27FC236}">
                <a16:creationId xmlns:a16="http://schemas.microsoft.com/office/drawing/2014/main" id="{07309E43-37FA-4840-9056-E78DDC2690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76A4CB09-0EE3-4D85-8ADC-143F4C092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These &amp;amp;#39;Beauty And The Beast&amp;amp;#39; Lyric Changes Matter So Much">
            <a:extLst>
              <a:ext uri="{FF2B5EF4-FFF2-40B4-BE49-F238E27FC236}">
                <a16:creationId xmlns:a16="http://schemas.microsoft.com/office/drawing/2014/main" id="{D4ED7B57-D002-4EB6-B5D0-5C1136FF76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6622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IF be our guest disney beauty and the beast - animated GIF on GIFER - by  Stoneflame">
            <a:extLst>
              <a:ext uri="{FF2B5EF4-FFF2-40B4-BE49-F238E27FC236}">
                <a16:creationId xmlns:a16="http://schemas.microsoft.com/office/drawing/2014/main" id="{6C33D54B-898B-4B79-8A32-68D1A87C73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4001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Top 30 Be Our Guest GIFs | Find the best GIF on Gfycat">
            <a:extLst>
              <a:ext uri="{FF2B5EF4-FFF2-40B4-BE49-F238E27FC236}">
                <a16:creationId xmlns:a16="http://schemas.microsoft.com/office/drawing/2014/main" id="{67FA74E9-705A-44DE-B95F-644CB44BFF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181475"/>
            <a:ext cx="924718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>
            <a:extLst>
              <a:ext uri="{FF2B5EF4-FFF2-40B4-BE49-F238E27FC236}">
                <a16:creationId xmlns:a16="http://schemas.microsoft.com/office/drawing/2014/main" id="{56CADEA8-163A-46DD-BC41-5961B7076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6988"/>
            <a:ext cx="9217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beauty-and-the-beast_l">
            <a:extLst>
              <a:ext uri="{FF2B5EF4-FFF2-40B4-BE49-F238E27FC236}">
                <a16:creationId xmlns:a16="http://schemas.microsoft.com/office/drawing/2014/main" id="{CE373355-BCAD-4DFF-A010-626AC77A5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>
            <a:extLst>
              <a:ext uri="{FF2B5EF4-FFF2-40B4-BE49-F238E27FC236}">
                <a16:creationId xmlns:a16="http://schemas.microsoft.com/office/drawing/2014/main" id="{8DC20C6F-E8C9-4509-9515-07950CC64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8"/>
            <a:ext cx="9317038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199F991F-8AE7-43D2-A22B-18FB1311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655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Beast">
            <a:extLst>
              <a:ext uri="{FF2B5EF4-FFF2-40B4-BE49-F238E27FC236}">
                <a16:creationId xmlns:a16="http://schemas.microsoft.com/office/drawing/2014/main" id="{EA1F7FDE-79F3-4BB2-AEB4-F6AA872B8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2177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beauty_and_beast1024x768">
            <a:extLst>
              <a:ext uri="{FF2B5EF4-FFF2-40B4-BE49-F238E27FC236}">
                <a16:creationId xmlns:a16="http://schemas.microsoft.com/office/drawing/2014/main" id="{87F20710-501E-475D-A175-C915C3499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932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>
            <a:extLst>
              <a:ext uri="{FF2B5EF4-FFF2-40B4-BE49-F238E27FC236}">
                <a16:creationId xmlns:a16="http://schemas.microsoft.com/office/drawing/2014/main" id="{A1DB2535-5495-4860-90B0-F43612E05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Belle GIF 247 by Toongod on DeviantArt">
            <a:extLst>
              <a:ext uri="{FF2B5EF4-FFF2-40B4-BE49-F238E27FC236}">
                <a16:creationId xmlns:a16="http://schemas.microsoft.com/office/drawing/2014/main" id="{B206B081-034B-4FAC-A14E-78DC92E0A5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174163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A50B3E86-D4A2-40E7-A84C-9C20B27B5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3447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58BC4E76-B2D1-4E2A-B750-4084C1B83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26988"/>
            <a:ext cx="89503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4BFBCB54-447D-4FD5-92BA-D3FD8AF39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>
            <a:extLst>
              <a:ext uri="{FF2B5EF4-FFF2-40B4-BE49-F238E27FC236}">
                <a16:creationId xmlns:a16="http://schemas.microsoft.com/office/drawing/2014/main" id="{3C6B2892-C33F-42C2-901D-12EEEECB7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Image result for beauty and the beast animated movie maurice is sick">
            <a:extLst>
              <a:ext uri="{FF2B5EF4-FFF2-40B4-BE49-F238E27FC236}">
                <a16:creationId xmlns:a16="http://schemas.microsoft.com/office/drawing/2014/main" id="{120DC4E7-425F-4CDA-898B-8DAAB0CC0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>
            <a:extLst>
              <a:ext uri="{FF2B5EF4-FFF2-40B4-BE49-F238E27FC236}">
                <a16:creationId xmlns:a16="http://schemas.microsoft.com/office/drawing/2014/main" id="{FD091609-9A9A-4BF8-B8C1-57ECFA505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06540A28-4C52-44CC-95DB-C83937699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805857EC-1A3D-41A4-BE02-7626EB7FC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012238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9C9CB336-B60B-4074-B1AF-4E4A8623A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75"/>
            <a:ext cx="92456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 result for beauty and the beast animated movie gaston falls">
            <a:extLst>
              <a:ext uri="{FF2B5EF4-FFF2-40B4-BE49-F238E27FC236}">
                <a16:creationId xmlns:a16="http://schemas.microsoft.com/office/drawing/2014/main" id="{6C0307B1-BF5D-4A02-A01B-322306C15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D172DAAE-B8C6-415B-AB12-7D47421AB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7938"/>
            <a:ext cx="9155113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D1002249-3949-431E-AB6D-317BE4C55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6350"/>
            <a:ext cx="919638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batb23">
            <a:extLst>
              <a:ext uri="{FF2B5EF4-FFF2-40B4-BE49-F238E27FC236}">
                <a16:creationId xmlns:a16="http://schemas.microsoft.com/office/drawing/2014/main" id="{047261E8-3259-4C80-AB98-A6072F012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25400"/>
            <a:ext cx="10945813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>
            <a:extLst>
              <a:ext uri="{FF2B5EF4-FFF2-40B4-BE49-F238E27FC236}">
                <a16:creationId xmlns:a16="http://schemas.microsoft.com/office/drawing/2014/main" id="{25AC17CA-32FC-4054-A5DC-86AB1FBB9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Image result for beauty and the beast animated movie gaston hunting gif">
            <a:extLst>
              <a:ext uri="{FF2B5EF4-FFF2-40B4-BE49-F238E27FC236}">
                <a16:creationId xmlns:a16="http://schemas.microsoft.com/office/drawing/2014/main" id="{04801D47-E484-4F4D-9D97-45884A8AA9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55113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end">
            <a:extLst>
              <a:ext uri="{FF2B5EF4-FFF2-40B4-BE49-F238E27FC236}">
                <a16:creationId xmlns:a16="http://schemas.microsoft.com/office/drawing/2014/main" id="{68E0A593-4D6C-41AD-93E7-A2AFAA496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0538"/>
            <a:ext cx="9144000" cy="783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 descr="Beauty And The Beast Kiss GIF">
            <a:extLst>
              <a:ext uri="{FF2B5EF4-FFF2-40B4-BE49-F238E27FC236}">
                <a16:creationId xmlns:a16="http://schemas.microsoft.com/office/drawing/2014/main" id="{5101B214-4A71-49EB-A1ED-8AEB741276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21775" cy="69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 descr="imax-batb-0987_sm">
            <a:extLst>
              <a:ext uri="{FF2B5EF4-FFF2-40B4-BE49-F238E27FC236}">
                <a16:creationId xmlns:a16="http://schemas.microsoft.com/office/drawing/2014/main" id="{02F1408A-6300-4BFB-98BB-82571012C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>
            <a:extLst>
              <a:ext uri="{FF2B5EF4-FFF2-40B4-BE49-F238E27FC236}">
                <a16:creationId xmlns:a16="http://schemas.microsoft.com/office/drawing/2014/main" id="{E6AE321B-5572-4389-86A4-E9B6E7774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Image result for beauty and the beast animated movie servants gif">
            <a:extLst>
              <a:ext uri="{FF2B5EF4-FFF2-40B4-BE49-F238E27FC236}">
                <a16:creationId xmlns:a16="http://schemas.microsoft.com/office/drawing/2014/main" id="{C5117397-8A06-4393-9D00-FB480A418E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beauty and the beast GIF">
            <a:extLst>
              <a:ext uri="{FF2B5EF4-FFF2-40B4-BE49-F238E27FC236}">
                <a16:creationId xmlns:a16="http://schemas.microsoft.com/office/drawing/2014/main" id="{CF5299F3-16EE-4E36-8523-28E00CD59E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8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Swoon-Worthy Prince Moments | Disney beauty and the beast, Belle and beast,  Disney">
            <a:extLst>
              <a:ext uri="{FF2B5EF4-FFF2-40B4-BE49-F238E27FC236}">
                <a16:creationId xmlns:a16="http://schemas.microsoft.com/office/drawing/2014/main" id="{AC5BD94E-AFF1-477C-BC7E-AAA12457C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2495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 picture containing photo, man, skiing, snow&#10;&#10;Description automatically generated">
            <a:extLst>
              <a:ext uri="{FF2B5EF4-FFF2-40B4-BE49-F238E27FC236}">
                <a16:creationId xmlns:a16="http://schemas.microsoft.com/office/drawing/2014/main" id="{4CFB0781-3E90-4E80-933D-8A954A500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993775"/>
            <a:ext cx="40894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Image result for disney beauty and the beast witch">
            <a:extLst>
              <a:ext uri="{FF2B5EF4-FFF2-40B4-BE49-F238E27FC236}">
                <a16:creationId xmlns:a16="http://schemas.microsoft.com/office/drawing/2014/main" id="{97AFC116-EA98-4F98-8324-2F883595F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3775"/>
            <a:ext cx="4252913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>
            <a:extLst>
              <a:ext uri="{FF2B5EF4-FFF2-40B4-BE49-F238E27FC236}">
                <a16:creationId xmlns:a16="http://schemas.microsoft.com/office/drawing/2014/main" id="{2691CCF0-9555-4D73-A249-F614899A1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8208963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1">
            <a:extLst>
              <a:ext uri="{FF2B5EF4-FFF2-40B4-BE49-F238E27FC236}">
                <a16:creationId xmlns:a16="http://schemas.microsoft.com/office/drawing/2014/main" id="{5D72B618-F8B3-48B2-B8E9-6AFE16D13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-17463"/>
            <a:ext cx="9220200" cy="694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ECAD6CA1-3458-4BC6-A498-B786EFF4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disney beauty and the beast witch">
            <a:extLst>
              <a:ext uri="{FF2B5EF4-FFF2-40B4-BE49-F238E27FC236}">
                <a16:creationId xmlns:a16="http://schemas.microsoft.com/office/drawing/2014/main" id="{0F765909-3376-4453-87BD-D8C53E711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93775"/>
            <a:ext cx="8356600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09A6310B-5FED-4235-B6C9-2DDFD0BFE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RespondGraphMast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15902</TotalTime>
  <Words>2</Words>
  <Application>Microsoft Office PowerPoint</Application>
  <PresentationFormat>On-screen Show (4:3)</PresentationFormat>
  <Paragraphs>1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Arial</vt:lpstr>
      <vt:lpstr>Default Design</vt:lpstr>
      <vt:lpstr>iRespondGraphMaster</vt:lpstr>
      <vt:lpstr>El príncipe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Cobb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Cobb County School District</dc:creator>
  <cp:lastModifiedBy>Karen Kister</cp:lastModifiedBy>
  <cp:revision>766</cp:revision>
  <dcterms:created xsi:type="dcterms:W3CDTF">2005-11-01T20:20:38Z</dcterms:created>
  <dcterms:modified xsi:type="dcterms:W3CDTF">2023-03-07T16:00:17Z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Timer">
    <vt:bool>true</vt:bool>
  </property>
  <property fmtid="{D5CDD505-2E9C-101B-9397-08002B2CF9AE}" pid="3" name="ShowPercent">
    <vt:bool>true</vt:bool>
  </property>
  <property fmtid="{D5CDD505-2E9C-101B-9397-08002B2CF9AE}" pid="4" name="AutoReflect">
    <vt:bool>false</vt:bool>
  </property>
  <property fmtid="{D5CDD505-2E9C-101B-9397-08002B2CF9AE}" pid="5" name="KeepGraph">
    <vt:bool>false</vt:bool>
  </property>
</Properties>
</file>