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sldIdLst>
    <p:sldId id="256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636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82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25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117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617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36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940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062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5242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9474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67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117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826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253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1175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6179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367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940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062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5242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94748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67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6179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8263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25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3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94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06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524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947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6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C949-DF90-4187-B1A0-AA1692DF128D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5C79F-A1C4-46AA-A3C5-9E63ABCFAD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898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898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s-E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A.) Response A</a:t>
            </a: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B.) Response B</a:t>
            </a: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C.) Response C</a:t>
            </a: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D.) Response D</a:t>
            </a: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E.) Response E</a:t>
            </a: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00:30</a:t>
            </a:r>
          </a:p>
        </p:txBody>
      </p:sp>
    </p:spTree>
    <p:extLst>
      <p:ext uri="{BB962C8B-B14F-4D97-AF65-F5344CB8AC3E}">
        <p14:creationId xmlns:p14="http://schemas.microsoft.com/office/powerpoint/2010/main" val="405898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Secuencia de Bella y la Bestia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29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0"/>
            <a:ext cx="8534400" cy="6858000"/>
          </a:xfrm>
        </p:spPr>
        <p:txBody>
          <a:bodyPr>
            <a:normAutofit fontScale="70000" lnSpcReduction="20000"/>
          </a:bodyPr>
          <a:lstStyle/>
          <a:p>
            <a:r>
              <a:rPr lang="es-ES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Sequencia</a:t>
            </a:r>
            <a:r>
              <a:rPr lang="es-ES" b="1" u="sng" dirty="0">
                <a:latin typeface="Arial" panose="020B0604020202020204" pitchFamily="34" charset="0"/>
                <a:cs typeface="Arial" panose="020B0604020202020204" pitchFamily="34" charset="0"/>
              </a:rPr>
              <a:t>- pon en </a:t>
            </a:r>
            <a:r>
              <a:rPr lang="es-ES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ordén</a:t>
            </a:r>
            <a:r>
              <a:rPr lang="es-ES" b="1" u="sng" dirty="0">
                <a:latin typeface="Arial" panose="020B0604020202020204" pitchFamily="34" charset="0"/>
                <a:cs typeface="Arial" panose="020B0604020202020204" pitchFamily="34" charset="0"/>
              </a:rPr>
              <a:t> y la traducción en papel 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Bella mira a su padre en el espejo mágico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Gastón piensa destruir el castillo y matar a la Bestia 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Bella encuentra su padre en el cárcel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Gastón y la Bestia luchan y Gastón está muerto  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Bella y la Bestia bailan en el piso de baile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Una bruja tiene un pedido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La bruja pone un hechizo en el príncipe y castillo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Al final, Bella se enamora la Bestia y rompe el hechizo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El príncipe rechaza el pedido de la bruja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Maurice va a la feria de inventores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El príncipe se convierte en la Bestia 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Maurice encuentra el castillo y es prisionero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Bella sale al castillo con el espejo mágico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500" dirty="0">
                <a:latin typeface="Arial" panose="020B0604020202020204" pitchFamily="34" charset="0"/>
                <a:cs typeface="Arial" panose="020B0604020202020204" pitchFamily="34" charset="0"/>
              </a:rPr>
              <a:t> Bella está deprimida y es prisionera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229600" y="0"/>
            <a:ext cx="914400" cy="6858000"/>
          </a:xfrm>
        </p:spPr>
        <p:txBody>
          <a:bodyPr>
            <a:normAutofit fontScale="70000" lnSpcReduction="20000"/>
          </a:bodyPr>
          <a:lstStyle/>
          <a:p>
            <a:endParaRPr lang="es-ES" dirty="0"/>
          </a:p>
          <a:p>
            <a:endParaRPr lang="es-ES" dirty="0"/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endParaRPr lang="es-ES" sz="3600" dirty="0"/>
          </a:p>
          <a:p>
            <a:endParaRPr lang="es-ES" sz="3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632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156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Office Theme</vt:lpstr>
      <vt:lpstr>iRespondGraphMaster</vt:lpstr>
      <vt:lpstr>iRespondQuestionMaster</vt:lpstr>
      <vt:lpstr>Secuencia de Bella y la Bestia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Sequencia de Bella y la Bestia</dc:title>
  <dc:creator>Anna Thompson</dc:creator>
  <cp:lastModifiedBy>Karen Kister</cp:lastModifiedBy>
  <cp:revision>11</cp:revision>
  <dcterms:created xsi:type="dcterms:W3CDTF">2015-03-12T14:53:01Z</dcterms:created>
  <dcterms:modified xsi:type="dcterms:W3CDTF">2023-03-07T16:00:59Z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oReflect">
    <vt:bool>false</vt:bool>
  </property>
  <property fmtid="{D5CDD505-2E9C-101B-9397-08002B2CF9AE}" pid="3" name="KeepGraph">
    <vt:bool>false</vt:bool>
  </property>
</Properties>
</file>