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87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943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45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08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2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71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4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51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54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9821-46BA-4DA8-B769-7C06467A5C33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BE7F-673E-4FD3-BBD2-3D004284936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5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akeup.allwomenstalk.com/makeup-tips-from-celebrity-icons/6_emma-stone-pink-li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5.fanpop.com/image/photos/28700000/George-Clooney-george-clooney-28761400-1280-1024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Los ojos y el pelo (cabello)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5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son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(</a:t>
            </a:r>
            <a:r>
              <a:rPr lang="en-US" dirty="0" err="1"/>
              <a:t>cabello</a:t>
            </a:r>
            <a:r>
              <a:rPr lang="en-US" dirty="0"/>
              <a:t>)?</a:t>
            </a:r>
            <a:endParaRPr lang="es-ES" dirty="0"/>
          </a:p>
        </p:txBody>
      </p:sp>
      <p:pic>
        <p:nvPicPr>
          <p:cNvPr id="4" name="Content Placeholder 3" descr="http://makeup.allwomenstalk.com/wp-content/uploads/2012/07/6_emma-stone-pink-lip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90678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76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son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¿De </a:t>
            </a:r>
            <a:r>
              <a:rPr lang="en-US" dirty="0" err="1"/>
              <a:t>qué</a:t>
            </a:r>
            <a:r>
              <a:rPr lang="en-US" dirty="0"/>
              <a:t> color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(</a:t>
            </a:r>
            <a:r>
              <a:rPr lang="en-US" dirty="0" err="1"/>
              <a:t>cabello</a:t>
            </a:r>
            <a:r>
              <a:rPr lang="en-US" dirty="0"/>
              <a:t>)?</a:t>
            </a:r>
            <a:endParaRPr lang="es-ES" dirty="0"/>
          </a:p>
        </p:txBody>
      </p:sp>
      <p:pic>
        <p:nvPicPr>
          <p:cNvPr id="4" name="Content Placeholder 3" descr="George Clooney - george-clooney Wallpaper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7" t="-722" r="18637" b="-1"/>
          <a:stretch/>
        </p:blipFill>
        <p:spPr bwMode="auto">
          <a:xfrm>
            <a:off x="0" y="1567543"/>
            <a:ext cx="9144000" cy="5290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65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ojos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6019800"/>
          </a:xfrm>
        </p:spPr>
        <p:txBody>
          <a:bodyPr/>
          <a:lstStyle/>
          <a:p>
            <a:r>
              <a:rPr lang="en-US" dirty="0"/>
              <a:t>Green eyes</a:t>
            </a:r>
          </a:p>
          <a:p>
            <a:r>
              <a:rPr lang="en-US" dirty="0"/>
              <a:t>Hazel eyes</a:t>
            </a:r>
          </a:p>
          <a:p>
            <a:r>
              <a:rPr lang="en-US" dirty="0"/>
              <a:t>Grey eyes</a:t>
            </a:r>
          </a:p>
          <a:p>
            <a:r>
              <a:rPr lang="en-US" dirty="0"/>
              <a:t>Brown eyes</a:t>
            </a:r>
          </a:p>
          <a:p>
            <a:r>
              <a:rPr lang="en-US" dirty="0"/>
              <a:t>Black eyes</a:t>
            </a:r>
          </a:p>
          <a:p>
            <a:r>
              <a:rPr lang="en-US" dirty="0"/>
              <a:t>Blue eyes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6096000"/>
          </a:xfrm>
        </p:spPr>
        <p:txBody>
          <a:bodyPr/>
          <a:lstStyle/>
          <a:p>
            <a:r>
              <a:rPr lang="en-US" dirty="0"/>
              <a:t>Ojos </a:t>
            </a:r>
            <a:r>
              <a:rPr lang="en-US" dirty="0" err="1"/>
              <a:t>verdes</a:t>
            </a:r>
            <a:r>
              <a:rPr lang="en-US" dirty="0"/>
              <a:t> </a:t>
            </a:r>
          </a:p>
          <a:p>
            <a:r>
              <a:rPr lang="en-US" dirty="0"/>
              <a:t>Ojos </a:t>
            </a:r>
            <a:r>
              <a:rPr lang="en-US" dirty="0" err="1"/>
              <a:t>castaños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grises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morenos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negros</a:t>
            </a:r>
            <a:endParaRPr lang="en-US" dirty="0"/>
          </a:p>
          <a:p>
            <a:r>
              <a:rPr lang="en-US" dirty="0"/>
              <a:t>Ojos </a:t>
            </a:r>
            <a:r>
              <a:rPr lang="en-US" dirty="0" err="1"/>
              <a:t>azules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83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Pelo</a:t>
            </a:r>
            <a:r>
              <a:rPr lang="en-US" dirty="0"/>
              <a:t>/</a:t>
            </a:r>
            <a:r>
              <a:rPr lang="en-US" dirty="0" err="1"/>
              <a:t>cabello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Brunette</a:t>
            </a:r>
          </a:p>
          <a:p>
            <a:r>
              <a:rPr lang="en-US" dirty="0"/>
              <a:t>Blonde</a:t>
            </a:r>
          </a:p>
          <a:p>
            <a:r>
              <a:rPr lang="en-US" dirty="0"/>
              <a:t>Chestnut </a:t>
            </a:r>
          </a:p>
          <a:p>
            <a:r>
              <a:rPr lang="en-US" dirty="0"/>
              <a:t>Long</a:t>
            </a:r>
          </a:p>
          <a:p>
            <a:r>
              <a:rPr lang="en-US" dirty="0"/>
              <a:t>Short</a:t>
            </a:r>
          </a:p>
          <a:p>
            <a:r>
              <a:rPr lang="en-US" dirty="0"/>
              <a:t>Beard</a:t>
            </a:r>
          </a:p>
          <a:p>
            <a:r>
              <a:rPr lang="en-US" dirty="0"/>
              <a:t>Mustache </a:t>
            </a:r>
          </a:p>
          <a:p>
            <a:r>
              <a:rPr lang="en-US" dirty="0"/>
              <a:t>Grey</a:t>
            </a:r>
          </a:p>
          <a:p>
            <a:r>
              <a:rPr lang="en-US" dirty="0"/>
              <a:t>Grey hairs</a:t>
            </a:r>
          </a:p>
          <a:p>
            <a:r>
              <a:rPr lang="en-US" dirty="0"/>
              <a:t>Straight</a:t>
            </a:r>
          </a:p>
          <a:p>
            <a:r>
              <a:rPr lang="en-US" dirty="0"/>
              <a:t>Curly </a:t>
            </a:r>
          </a:p>
          <a:p>
            <a:r>
              <a:rPr lang="en-US" dirty="0"/>
              <a:t>Red</a:t>
            </a:r>
          </a:p>
          <a:p>
            <a:r>
              <a:rPr lang="en-US" dirty="0"/>
              <a:t>Red-headed</a:t>
            </a:r>
          </a:p>
          <a:p>
            <a:r>
              <a:rPr lang="en-US" dirty="0"/>
              <a:t>Black 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Moreno</a:t>
            </a:r>
          </a:p>
          <a:p>
            <a:r>
              <a:rPr lang="en-US" dirty="0"/>
              <a:t>Rubio</a:t>
            </a:r>
          </a:p>
          <a:p>
            <a:r>
              <a:rPr lang="en-US" dirty="0" err="1"/>
              <a:t>Castaño</a:t>
            </a:r>
            <a:endParaRPr lang="en-US" dirty="0"/>
          </a:p>
          <a:p>
            <a:r>
              <a:rPr lang="en-US" dirty="0"/>
              <a:t>Largo</a:t>
            </a:r>
          </a:p>
          <a:p>
            <a:r>
              <a:rPr lang="en-US" dirty="0" err="1"/>
              <a:t>Corto</a:t>
            </a:r>
            <a:endParaRPr lang="en-US" dirty="0"/>
          </a:p>
          <a:p>
            <a:r>
              <a:rPr lang="en-US" dirty="0" err="1"/>
              <a:t>Barba</a:t>
            </a:r>
            <a:endParaRPr lang="en-US" dirty="0"/>
          </a:p>
          <a:p>
            <a:r>
              <a:rPr lang="en-US" dirty="0" err="1"/>
              <a:t>Bigote</a:t>
            </a:r>
            <a:endParaRPr lang="en-US" dirty="0"/>
          </a:p>
          <a:p>
            <a:r>
              <a:rPr lang="en-US" dirty="0" err="1"/>
              <a:t>Canoso</a:t>
            </a:r>
            <a:endParaRPr lang="en-US" dirty="0"/>
          </a:p>
          <a:p>
            <a:r>
              <a:rPr lang="en-US" dirty="0"/>
              <a:t>Tiene </a:t>
            </a:r>
            <a:r>
              <a:rPr lang="en-US" dirty="0" err="1"/>
              <a:t>canas</a:t>
            </a:r>
            <a:endParaRPr lang="en-US" dirty="0"/>
          </a:p>
          <a:p>
            <a:r>
              <a:rPr lang="en-US" dirty="0" err="1"/>
              <a:t>Liso</a:t>
            </a:r>
            <a:endParaRPr lang="en-US" dirty="0"/>
          </a:p>
          <a:p>
            <a:r>
              <a:rPr lang="en-US" dirty="0" err="1"/>
              <a:t>Rizado</a:t>
            </a:r>
            <a:endParaRPr lang="en-US" dirty="0"/>
          </a:p>
          <a:p>
            <a:r>
              <a:rPr lang="en-US" dirty="0" err="1"/>
              <a:t>Rojo</a:t>
            </a:r>
            <a:endParaRPr lang="en-US" dirty="0"/>
          </a:p>
          <a:p>
            <a:r>
              <a:rPr lang="en-US" dirty="0" err="1"/>
              <a:t>Pelirrojo</a:t>
            </a:r>
            <a:r>
              <a:rPr lang="en-US" dirty="0"/>
              <a:t> </a:t>
            </a:r>
          </a:p>
          <a:p>
            <a:r>
              <a:rPr lang="en-US" dirty="0"/>
              <a:t>Negro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3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s-ES" dirty="0"/>
              <a:t>*</a:t>
            </a:r>
            <a:r>
              <a:rPr lang="es-ES" dirty="0" err="1"/>
              <a:t>talking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hair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6172200"/>
          </a:xfrm>
        </p:spPr>
        <p:txBody>
          <a:bodyPr/>
          <a:lstStyle/>
          <a:p>
            <a:r>
              <a:rPr lang="es-ES" dirty="0"/>
              <a:t>Ella tiene </a:t>
            </a:r>
            <a:r>
              <a:rPr lang="es-ES" u="sng" dirty="0"/>
              <a:t>pel</a:t>
            </a:r>
            <a:r>
              <a:rPr lang="es-ES" u="sng" dirty="0">
                <a:solidFill>
                  <a:srgbClr val="FF0000"/>
                </a:solidFill>
              </a:rPr>
              <a:t>o</a:t>
            </a:r>
            <a:r>
              <a:rPr lang="es-ES" dirty="0"/>
              <a:t> moren</a:t>
            </a:r>
            <a:r>
              <a:rPr lang="es-ES" dirty="0">
                <a:solidFill>
                  <a:srgbClr val="FF0000"/>
                </a:solidFill>
              </a:rPr>
              <a:t>o</a:t>
            </a:r>
            <a:r>
              <a:rPr lang="es-ES" dirty="0"/>
              <a:t>.</a:t>
            </a:r>
          </a:p>
          <a:p>
            <a:r>
              <a:rPr lang="es-ES" dirty="0"/>
              <a:t>Juana tiene pelo rubio.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/>
          <a:lstStyle/>
          <a:p>
            <a:r>
              <a:rPr lang="es-ES" u="sng" dirty="0"/>
              <a:t>Ell</a:t>
            </a:r>
            <a:r>
              <a:rPr lang="es-ES" u="sng" dirty="0">
                <a:solidFill>
                  <a:srgbClr val="FF0000"/>
                </a:solidFill>
              </a:rPr>
              <a:t>a</a:t>
            </a:r>
            <a:r>
              <a:rPr lang="es-ES" dirty="0"/>
              <a:t> es moren</a:t>
            </a:r>
            <a:r>
              <a:rPr lang="es-ES" dirty="0">
                <a:solidFill>
                  <a:srgbClr val="FF0000"/>
                </a:solidFill>
              </a:rPr>
              <a:t>a.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  <a:p>
            <a:r>
              <a:rPr lang="es-ES" u="sng" dirty="0">
                <a:solidFill>
                  <a:schemeClr val="bg1"/>
                </a:solidFill>
              </a:rPr>
              <a:t>Juana</a:t>
            </a:r>
            <a:r>
              <a:rPr lang="es-ES" dirty="0">
                <a:solidFill>
                  <a:schemeClr val="bg1"/>
                </a:solidFill>
              </a:rPr>
              <a:t> es rubi</a:t>
            </a:r>
            <a:r>
              <a:rPr lang="es-ES" u="sng" dirty="0">
                <a:solidFill>
                  <a:schemeClr val="bg1"/>
                </a:solidFill>
              </a:rPr>
              <a:t>a</a:t>
            </a:r>
            <a:r>
              <a:rPr lang="es-ES" dirty="0">
                <a:solidFill>
                  <a:schemeClr val="bg1"/>
                </a:solidFill>
              </a:rPr>
              <a:t>. 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2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131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iRespondQuestionMaster</vt:lpstr>
      <vt:lpstr>iRespondGraphMaster</vt:lpstr>
      <vt:lpstr>Los ojos y el pelo (cabello)</vt:lpstr>
      <vt:lpstr>¿De qué color son sus ojos? ¿De qué color es su pelo(cabello)?</vt:lpstr>
      <vt:lpstr>¿De qué color son sus ojos? ¿De qué color es su pelo(cabello)?</vt:lpstr>
      <vt:lpstr>Los ojos</vt:lpstr>
      <vt:lpstr>Pelo/cabello</vt:lpstr>
      <vt:lpstr>*talking about hair or the person?!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Thompson</dc:creator>
  <cp:lastModifiedBy>Karen Kister</cp:lastModifiedBy>
  <cp:revision>9</cp:revision>
  <dcterms:created xsi:type="dcterms:W3CDTF">2015-03-24T17:47:01Z</dcterms:created>
  <dcterms:modified xsi:type="dcterms:W3CDTF">2023-03-09T15:59:45Z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