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sldIdLst>
    <p:sldId id="256" r:id="rId4"/>
    <p:sldId id="257" r:id="rId5"/>
    <p:sldId id="258" r:id="rId6"/>
    <p:sldId id="259" r:id="rId7"/>
    <p:sldId id="260" r:id="rId8"/>
    <p:sldId id="261" r:id="rId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1428" y="6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CB3F3-20E4-4C72-AF57-C8F857CE513B}" type="datetimeFigureOut">
              <a:rPr lang="es-ES" smtClean="0"/>
              <a:t>22/03/2023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2E057-4177-44E9-AD1E-C2ED7BD7DEA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82613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CB3F3-20E4-4C72-AF57-C8F857CE513B}" type="datetimeFigureOut">
              <a:rPr lang="es-ES" smtClean="0"/>
              <a:t>22/03/2023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2E057-4177-44E9-AD1E-C2ED7BD7DEA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69871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CB3F3-20E4-4C72-AF57-C8F857CE513B}" type="datetimeFigureOut">
              <a:rPr lang="es-ES" smtClean="0"/>
              <a:t>22/03/2023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2E057-4177-44E9-AD1E-C2ED7BD7DEA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390147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1CB3F3-20E4-4C72-AF57-C8F857CE513B}" type="datetimeFigureOut">
              <a:rPr lang="es-ES" smtClean="0"/>
              <a:t>22/03/2023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D92E057-4177-44E9-AD1E-C2ED7BD7DEA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533970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1CB3F3-20E4-4C72-AF57-C8F857CE513B}" type="datetimeFigureOut">
              <a:rPr lang="es-ES" smtClean="0"/>
              <a:t>22/03/2023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D92E057-4177-44E9-AD1E-C2ED7BD7DEA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94980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1CB3F3-20E4-4C72-AF57-C8F857CE513B}" type="datetimeFigureOut">
              <a:rPr lang="es-ES" smtClean="0"/>
              <a:t>22/03/2023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D92E057-4177-44E9-AD1E-C2ED7BD7DEA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731868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1CB3F3-20E4-4C72-AF57-C8F857CE513B}" type="datetimeFigureOut">
              <a:rPr lang="es-ES" smtClean="0"/>
              <a:t>22/03/2023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D92E057-4177-44E9-AD1E-C2ED7BD7DEA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634925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1CB3F3-20E4-4C72-AF57-C8F857CE513B}" type="datetimeFigureOut">
              <a:rPr lang="es-ES" smtClean="0"/>
              <a:t>22/03/2023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D92E057-4177-44E9-AD1E-C2ED7BD7DEA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727889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1CB3F3-20E4-4C72-AF57-C8F857CE513B}" type="datetimeFigureOut">
              <a:rPr lang="es-ES" smtClean="0"/>
              <a:t>22/03/2023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D92E057-4177-44E9-AD1E-C2ED7BD7DEA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4320105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1CB3F3-20E4-4C72-AF57-C8F857CE513B}" type="datetimeFigureOut">
              <a:rPr lang="es-ES" smtClean="0"/>
              <a:t>22/03/2023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D92E057-4177-44E9-AD1E-C2ED7BD7DEA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1480321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1CB3F3-20E4-4C72-AF57-C8F857CE513B}" type="datetimeFigureOut">
              <a:rPr lang="es-ES" smtClean="0"/>
              <a:t>22/03/2023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D92E057-4177-44E9-AD1E-C2ED7BD7DEA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6284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CB3F3-20E4-4C72-AF57-C8F857CE513B}" type="datetimeFigureOut">
              <a:rPr lang="es-ES" smtClean="0"/>
              <a:t>22/03/2023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2E057-4177-44E9-AD1E-C2ED7BD7DEA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5339703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1CB3F3-20E4-4C72-AF57-C8F857CE513B}" type="datetimeFigureOut">
              <a:rPr lang="es-ES" smtClean="0"/>
              <a:t>22/03/2023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D92E057-4177-44E9-AD1E-C2ED7BD7DEA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6987179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1CB3F3-20E4-4C72-AF57-C8F857CE513B}" type="datetimeFigureOut">
              <a:rPr lang="es-ES" smtClean="0"/>
              <a:t>22/03/2023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D92E057-4177-44E9-AD1E-C2ED7BD7DEA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3901472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1CB3F3-20E4-4C72-AF57-C8F857CE513B}" type="datetimeFigureOut">
              <a:rPr lang="es-ES" smtClean="0"/>
              <a:t>22/03/2023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D92E057-4177-44E9-AD1E-C2ED7BD7DEA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5339703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1CB3F3-20E4-4C72-AF57-C8F857CE513B}" type="datetimeFigureOut">
              <a:rPr lang="es-ES" smtClean="0"/>
              <a:t>22/03/2023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D92E057-4177-44E9-AD1E-C2ED7BD7DEA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949808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1CB3F3-20E4-4C72-AF57-C8F857CE513B}" type="datetimeFigureOut">
              <a:rPr lang="es-ES" smtClean="0"/>
              <a:t>22/03/2023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D92E057-4177-44E9-AD1E-C2ED7BD7DEA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7318682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1CB3F3-20E4-4C72-AF57-C8F857CE513B}" type="datetimeFigureOut">
              <a:rPr lang="es-ES" smtClean="0"/>
              <a:t>22/03/2023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D92E057-4177-44E9-AD1E-C2ED7BD7DEA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6349256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1CB3F3-20E4-4C72-AF57-C8F857CE513B}" type="datetimeFigureOut">
              <a:rPr lang="es-ES" smtClean="0"/>
              <a:t>22/03/2023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D92E057-4177-44E9-AD1E-C2ED7BD7DEA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7278891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1CB3F3-20E4-4C72-AF57-C8F857CE513B}" type="datetimeFigureOut">
              <a:rPr lang="es-ES" smtClean="0"/>
              <a:t>22/03/2023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D92E057-4177-44E9-AD1E-C2ED7BD7DEA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4320105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1CB3F3-20E4-4C72-AF57-C8F857CE513B}" type="datetimeFigureOut">
              <a:rPr lang="es-ES" smtClean="0"/>
              <a:t>22/03/2023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D92E057-4177-44E9-AD1E-C2ED7BD7DEA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1480321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1CB3F3-20E4-4C72-AF57-C8F857CE513B}" type="datetimeFigureOut">
              <a:rPr lang="es-ES" smtClean="0"/>
              <a:t>22/03/2023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D92E057-4177-44E9-AD1E-C2ED7BD7DEA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6284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CB3F3-20E4-4C72-AF57-C8F857CE513B}" type="datetimeFigureOut">
              <a:rPr lang="es-ES" smtClean="0"/>
              <a:t>22/03/2023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2E057-4177-44E9-AD1E-C2ED7BD7DEA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949808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1CB3F3-20E4-4C72-AF57-C8F857CE513B}" type="datetimeFigureOut">
              <a:rPr lang="es-ES" smtClean="0"/>
              <a:t>22/03/2023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D92E057-4177-44E9-AD1E-C2ED7BD7DEA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6987179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1CB3F3-20E4-4C72-AF57-C8F857CE513B}" type="datetimeFigureOut">
              <a:rPr lang="es-ES" smtClean="0"/>
              <a:t>22/03/2023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D92E057-4177-44E9-AD1E-C2ED7BD7DEA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39014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CB3F3-20E4-4C72-AF57-C8F857CE513B}" type="datetimeFigureOut">
              <a:rPr lang="es-ES" smtClean="0"/>
              <a:t>22/03/2023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2E057-4177-44E9-AD1E-C2ED7BD7DEA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73186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CB3F3-20E4-4C72-AF57-C8F857CE513B}" type="datetimeFigureOut">
              <a:rPr lang="es-ES" smtClean="0"/>
              <a:t>22/03/2023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2E057-4177-44E9-AD1E-C2ED7BD7DEA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63492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CB3F3-20E4-4C72-AF57-C8F857CE513B}" type="datetimeFigureOut">
              <a:rPr lang="es-ES" smtClean="0"/>
              <a:t>22/03/2023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2E057-4177-44E9-AD1E-C2ED7BD7DEA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72788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CB3F3-20E4-4C72-AF57-C8F857CE513B}" type="datetimeFigureOut">
              <a:rPr lang="es-ES" smtClean="0"/>
              <a:t>22/03/2023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2E057-4177-44E9-AD1E-C2ED7BD7DEA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43201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CB3F3-20E4-4C72-AF57-C8F857CE513B}" type="datetimeFigureOut">
              <a:rPr lang="es-ES" smtClean="0"/>
              <a:t>22/03/2023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2E057-4177-44E9-AD1E-C2ED7BD7DEA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14803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CB3F3-20E4-4C72-AF57-C8F857CE513B}" type="datetimeFigureOut">
              <a:rPr lang="es-ES" smtClean="0"/>
              <a:t>22/03/2023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2E057-4177-44E9-AD1E-C2ED7BD7DEA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6284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1CB3F3-20E4-4C72-AF57-C8F857CE513B}" type="datetimeFigureOut">
              <a:rPr lang="es-ES" smtClean="0"/>
              <a:t>22/03/2023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2E057-4177-44E9-AD1E-C2ED7BD7DEA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91090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QuestionShape"/>
          <p:cNvSpPr/>
          <p:nvPr userDrawn="1"/>
        </p:nvSpPr>
        <p:spPr>
          <a:xfrm>
            <a:off x="127000" y="127000"/>
            <a:ext cx="8890000" cy="2857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buNone/>
            </a:pPr>
            <a:r>
              <a:rPr lang="es-ES" sz="44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iRespond Question Master</a:t>
            </a:r>
          </a:p>
        </p:txBody>
      </p:sp>
      <p:sp>
        <p:nvSpPr>
          <p:cNvPr id="8" name="AShape"/>
          <p:cNvSpPr/>
          <p:nvPr userDrawn="1"/>
        </p:nvSpPr>
        <p:spPr>
          <a:xfrm>
            <a:off x="127000" y="31115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s-ES" sz="3200">
                <a:solidFill>
                  <a:schemeClr val="tx1"/>
                </a:solidFill>
              </a:rPr>
              <a:t>A.) Response A</a:t>
            </a:r>
          </a:p>
        </p:txBody>
      </p:sp>
      <p:sp>
        <p:nvSpPr>
          <p:cNvPr id="9" name="BShape"/>
          <p:cNvSpPr/>
          <p:nvPr userDrawn="1"/>
        </p:nvSpPr>
        <p:spPr>
          <a:xfrm>
            <a:off x="127000" y="38354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s-ES" sz="3200">
                <a:solidFill>
                  <a:schemeClr val="tx1"/>
                </a:solidFill>
              </a:rPr>
              <a:t>B.) Response B</a:t>
            </a:r>
          </a:p>
        </p:txBody>
      </p:sp>
      <p:sp>
        <p:nvSpPr>
          <p:cNvPr id="10" name="CShape"/>
          <p:cNvSpPr/>
          <p:nvPr userDrawn="1"/>
        </p:nvSpPr>
        <p:spPr>
          <a:xfrm>
            <a:off x="127000" y="45593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s-ES" sz="3200">
                <a:solidFill>
                  <a:schemeClr val="tx1"/>
                </a:solidFill>
              </a:rPr>
              <a:t>C.) Response C</a:t>
            </a:r>
          </a:p>
        </p:txBody>
      </p:sp>
      <p:sp>
        <p:nvSpPr>
          <p:cNvPr id="11" name="DShape"/>
          <p:cNvSpPr/>
          <p:nvPr userDrawn="1"/>
        </p:nvSpPr>
        <p:spPr>
          <a:xfrm>
            <a:off x="127000" y="52832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s-ES" sz="3200">
                <a:solidFill>
                  <a:schemeClr val="tx1"/>
                </a:solidFill>
              </a:rPr>
              <a:t>D.) Response D</a:t>
            </a:r>
          </a:p>
        </p:txBody>
      </p:sp>
      <p:sp>
        <p:nvSpPr>
          <p:cNvPr id="12" name="EShape"/>
          <p:cNvSpPr/>
          <p:nvPr userDrawn="1"/>
        </p:nvSpPr>
        <p:spPr>
          <a:xfrm>
            <a:off x="127000" y="60071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s-ES" sz="3200">
                <a:solidFill>
                  <a:schemeClr val="tx1"/>
                </a:solidFill>
              </a:rPr>
              <a:t>E.) Response E</a:t>
            </a:r>
          </a:p>
        </p:txBody>
      </p:sp>
      <p:sp>
        <p:nvSpPr>
          <p:cNvPr id="13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>
                <a:solidFill>
                  <a:srgbClr val="000000"/>
                </a:solidFill>
              </a:rPr>
              <a:t>Percent Complete 100%</a:t>
            </a:r>
          </a:p>
        </p:txBody>
      </p:sp>
      <p:sp>
        <p:nvSpPr>
          <p:cNvPr id="14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>
                <a:solidFill>
                  <a:srgbClr val="000000"/>
                </a:solidFill>
              </a:rPr>
              <a:t>00:30</a:t>
            </a:r>
          </a:p>
        </p:txBody>
      </p:sp>
    </p:spTree>
    <p:extLst>
      <p:ext uri="{BB962C8B-B14F-4D97-AF65-F5344CB8AC3E}">
        <p14:creationId xmlns:p14="http://schemas.microsoft.com/office/powerpoint/2010/main" val="1891090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/>
              <a:t>iRespond Graph</a:t>
            </a:r>
          </a:p>
        </p:txBody>
      </p:sp>
      <p:grpSp>
        <p:nvGrpSpPr>
          <p:cNvPr id="37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grpSp>
        <p:nvGrpSpPr>
          <p:cNvPr id="35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s-ES" sz="2800">
                  <a:solidFill>
                    <a:srgbClr val="000000"/>
                  </a:solidFill>
                </a:rPr>
                <a:t>67%</a:t>
              </a: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s-ES" sz="2800">
                  <a:solidFill>
                    <a:srgbClr val="000000"/>
                  </a:solidFill>
                </a:rPr>
                <a:t>33%</a:t>
              </a: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s-E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s-E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s-ES" sz="2800">
                  <a:solidFill>
                    <a:srgbClr val="000000"/>
                  </a:solidFill>
                </a:rPr>
                <a:t>67%</a:t>
              </a:r>
            </a:p>
          </p:txBody>
        </p:sp>
      </p:grpSp>
      <p:grpSp>
        <p:nvGrpSpPr>
          <p:cNvPr id="38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grpSp>
        <p:nvGrpSpPr>
          <p:cNvPr id="33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s-ES" sz="2800">
                  <a:solidFill>
                    <a:srgbClr val="000000"/>
                  </a:solidFill>
                </a:rPr>
                <a:t>A*</a:t>
              </a: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s-ES" sz="2800">
                  <a:solidFill>
                    <a:srgbClr val="000000"/>
                  </a:solidFill>
                </a:rPr>
                <a:t>B*</a:t>
              </a: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s-ES" sz="2800">
                  <a:solidFill>
                    <a:srgbClr val="000000"/>
                  </a:solidFill>
                </a:rPr>
                <a:t>C</a:t>
              </a: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s-ES" sz="2800">
                  <a:solidFill>
                    <a:srgbClr val="000000"/>
                  </a:solidFill>
                </a:rPr>
                <a:t>D</a:t>
              </a: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s-ES" sz="2800">
                  <a:solidFill>
                    <a:srgbClr val="000000"/>
                  </a:solidFill>
                </a:rPr>
                <a:t>E</a:t>
              </a:r>
            </a:p>
          </p:txBody>
        </p:sp>
      </p:grpSp>
      <p:grpSp>
        <p:nvGrpSpPr>
          <p:cNvPr id="36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200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200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200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2000">
                  <a:solidFill>
                    <a:srgbClr val="000000"/>
                  </a:solidFill>
                </a:rPr>
                <a:t>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91090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/>
              <a:t>Preguntas </a:t>
            </a:r>
            <a:r>
              <a:rPr lang="es-ES"/>
              <a:t>de capítulo 5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859809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762000"/>
          </a:xfrm>
        </p:spPr>
        <p:txBody>
          <a:bodyPr/>
          <a:lstStyle/>
          <a:p>
            <a:r>
              <a:rPr lang="en-US" dirty="0"/>
              <a:t>1-3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762000"/>
            <a:ext cx="5029200" cy="60960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¿De </a:t>
            </a:r>
            <a:r>
              <a:rPr lang="en-US" dirty="0" err="1"/>
              <a:t>qué</a:t>
            </a:r>
            <a:r>
              <a:rPr lang="en-US" dirty="0"/>
              <a:t> color son </a:t>
            </a:r>
            <a:r>
              <a:rPr lang="en-US" dirty="0" err="1"/>
              <a:t>tus</a:t>
            </a:r>
            <a:r>
              <a:rPr lang="en-US" dirty="0"/>
              <a:t> </a:t>
            </a:r>
            <a:r>
              <a:rPr lang="en-US" dirty="0" err="1"/>
              <a:t>ojos</a:t>
            </a:r>
            <a:r>
              <a:rPr lang="en-US" dirty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¿De </a:t>
            </a:r>
            <a:r>
              <a:rPr lang="en-US" dirty="0" err="1"/>
              <a:t>qué</a:t>
            </a:r>
            <a:r>
              <a:rPr lang="en-US" dirty="0"/>
              <a:t> color </a:t>
            </a:r>
            <a:r>
              <a:rPr lang="en-US" dirty="0" err="1"/>
              <a:t>es</a:t>
            </a:r>
            <a:r>
              <a:rPr lang="en-US" dirty="0"/>
              <a:t> </a:t>
            </a:r>
            <a:r>
              <a:rPr lang="en-US" dirty="0" err="1"/>
              <a:t>tu</a:t>
            </a:r>
            <a:r>
              <a:rPr lang="en-US" dirty="0"/>
              <a:t> </a:t>
            </a:r>
            <a:r>
              <a:rPr lang="en-US" dirty="0" err="1"/>
              <a:t>pelo</a:t>
            </a:r>
            <a:r>
              <a:rPr lang="en-US" dirty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¿</a:t>
            </a:r>
            <a:r>
              <a:rPr lang="en-US" dirty="0" err="1"/>
              <a:t>Cómo</a:t>
            </a:r>
            <a:r>
              <a:rPr lang="en-US" dirty="0"/>
              <a:t> </a:t>
            </a:r>
            <a:r>
              <a:rPr lang="en-US" dirty="0" err="1"/>
              <a:t>eres</a:t>
            </a:r>
            <a:r>
              <a:rPr lang="en-US" dirty="0"/>
              <a:t> </a:t>
            </a:r>
            <a:r>
              <a:rPr lang="en-US" dirty="0" err="1"/>
              <a:t>tú</a:t>
            </a:r>
            <a:r>
              <a:rPr lang="en-US" dirty="0"/>
              <a:t>?</a:t>
            </a:r>
            <a:endParaRPr lang="es-E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762000"/>
            <a:ext cx="4648200" cy="6096000"/>
          </a:xfrm>
        </p:spPr>
        <p:txBody>
          <a:bodyPr/>
          <a:lstStyle/>
          <a:p>
            <a:r>
              <a:rPr lang="en-US" dirty="0" err="1"/>
              <a:t>Mis</a:t>
            </a:r>
            <a:r>
              <a:rPr lang="en-US" dirty="0"/>
              <a:t> </a:t>
            </a:r>
            <a:r>
              <a:rPr lang="en-US" dirty="0" err="1"/>
              <a:t>ojos</a:t>
            </a:r>
            <a:r>
              <a:rPr lang="en-US" dirty="0"/>
              <a:t> son (</a:t>
            </a:r>
            <a:r>
              <a:rPr lang="en-US" dirty="0" err="1"/>
              <a:t>azules</a:t>
            </a:r>
            <a:r>
              <a:rPr lang="en-US" dirty="0"/>
              <a:t>) __.</a:t>
            </a:r>
          </a:p>
          <a:p>
            <a:r>
              <a:rPr lang="en-US" dirty="0"/>
              <a:t>Mi </a:t>
            </a:r>
            <a:r>
              <a:rPr lang="en-US" dirty="0" err="1"/>
              <a:t>pel</a:t>
            </a:r>
            <a:r>
              <a:rPr lang="en-US" b="1" dirty="0" err="1"/>
              <a:t>o</a:t>
            </a:r>
            <a:r>
              <a:rPr lang="en-US" dirty="0"/>
              <a:t> es (rubi</a:t>
            </a:r>
            <a:r>
              <a:rPr lang="en-US" b="1" dirty="0">
                <a:highlight>
                  <a:srgbClr val="FFFF00"/>
                </a:highlight>
              </a:rPr>
              <a:t>o</a:t>
            </a:r>
            <a:r>
              <a:rPr lang="en-US" dirty="0"/>
              <a:t>)__.</a:t>
            </a:r>
          </a:p>
          <a:p>
            <a:r>
              <a:rPr lang="en-US" dirty="0"/>
              <a:t>(</a:t>
            </a:r>
            <a:r>
              <a:rPr lang="en-US" dirty="0" err="1"/>
              <a:t>Yo</a:t>
            </a:r>
            <a:r>
              <a:rPr lang="en-US" dirty="0"/>
              <a:t>) </a:t>
            </a:r>
            <a:r>
              <a:rPr lang="en-US" dirty="0" err="1"/>
              <a:t>Yo</a:t>
            </a:r>
            <a:r>
              <a:rPr lang="en-US" dirty="0"/>
              <a:t> soy __o/a –e.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22466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Preguntas</a:t>
            </a:r>
            <a:r>
              <a:rPr lang="en-US" dirty="0"/>
              <a:t> 4-10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609600"/>
            <a:ext cx="4495800" cy="6248400"/>
          </a:xfrm>
        </p:spPr>
        <p:txBody>
          <a:bodyPr/>
          <a:lstStyle/>
          <a:p>
            <a:pPr marL="514350" indent="-514350">
              <a:buFont typeface="+mj-lt"/>
              <a:buAutoNum type="arabicPeriod" startAt="4"/>
            </a:pPr>
            <a:r>
              <a:rPr lang="en-US" dirty="0"/>
              <a:t>¿</a:t>
            </a:r>
            <a:r>
              <a:rPr lang="en-US" dirty="0" err="1"/>
              <a:t>Cuántas</a:t>
            </a:r>
            <a:r>
              <a:rPr lang="en-US" dirty="0"/>
              <a:t> personas hay en </a:t>
            </a:r>
            <a:r>
              <a:rPr lang="en-US" dirty="0" err="1"/>
              <a:t>tu</a:t>
            </a:r>
            <a:r>
              <a:rPr lang="en-US" dirty="0"/>
              <a:t> </a:t>
            </a:r>
            <a:r>
              <a:rPr lang="en-US" dirty="0" err="1"/>
              <a:t>familia</a:t>
            </a:r>
            <a:r>
              <a:rPr lang="en-US" dirty="0"/>
              <a:t>?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US" dirty="0"/>
              <a:t>¿</a:t>
            </a:r>
            <a:r>
              <a:rPr lang="en-US" dirty="0" err="1"/>
              <a:t>Cómo</a:t>
            </a:r>
            <a:r>
              <a:rPr lang="en-US" dirty="0"/>
              <a:t> </a:t>
            </a:r>
            <a:r>
              <a:rPr lang="en-US" dirty="0" err="1"/>
              <a:t>es</a:t>
            </a:r>
            <a:r>
              <a:rPr lang="en-US" dirty="0"/>
              <a:t> </a:t>
            </a:r>
            <a:r>
              <a:rPr lang="en-US" dirty="0" err="1"/>
              <a:t>tu</a:t>
            </a:r>
            <a:r>
              <a:rPr lang="en-US" dirty="0"/>
              <a:t> </a:t>
            </a:r>
            <a:r>
              <a:rPr lang="en-US" dirty="0" err="1"/>
              <a:t>familia</a:t>
            </a:r>
            <a:r>
              <a:rPr lang="en-US" dirty="0"/>
              <a:t>?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US" dirty="0"/>
              <a:t>¿</a:t>
            </a:r>
            <a:r>
              <a:rPr lang="en-US" dirty="0" err="1"/>
              <a:t>Cuántos</a:t>
            </a:r>
            <a:r>
              <a:rPr lang="en-US" dirty="0"/>
              <a:t> </a:t>
            </a:r>
            <a:r>
              <a:rPr lang="en-US" dirty="0" err="1"/>
              <a:t>hermanos</a:t>
            </a:r>
            <a:r>
              <a:rPr lang="en-US" dirty="0"/>
              <a:t> </a:t>
            </a:r>
            <a:r>
              <a:rPr lang="en-US" dirty="0" err="1"/>
              <a:t>tienes</a:t>
            </a:r>
            <a:r>
              <a:rPr lang="en-US" dirty="0"/>
              <a:t>?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US" dirty="0"/>
              <a:t>¿</a:t>
            </a:r>
            <a:r>
              <a:rPr lang="en-US" dirty="0" err="1"/>
              <a:t>Cómo</a:t>
            </a:r>
            <a:r>
              <a:rPr lang="en-US" dirty="0"/>
              <a:t> </a:t>
            </a:r>
            <a:r>
              <a:rPr lang="en-US" dirty="0" err="1"/>
              <a:t>es</a:t>
            </a:r>
            <a:r>
              <a:rPr lang="en-US" dirty="0"/>
              <a:t> </a:t>
            </a:r>
            <a:r>
              <a:rPr lang="en-US" dirty="0" err="1"/>
              <a:t>tu</a:t>
            </a:r>
            <a:r>
              <a:rPr lang="en-US" dirty="0"/>
              <a:t> </a:t>
            </a:r>
            <a:r>
              <a:rPr lang="en-US" dirty="0" err="1"/>
              <a:t>hermano</a:t>
            </a:r>
            <a:r>
              <a:rPr lang="en-US" dirty="0"/>
              <a:t>?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US" dirty="0"/>
              <a:t>¿</a:t>
            </a:r>
            <a:r>
              <a:rPr lang="en-US" dirty="0" err="1"/>
              <a:t>Qué</a:t>
            </a:r>
            <a:r>
              <a:rPr lang="en-US" dirty="0"/>
              <a:t> le </a:t>
            </a:r>
            <a:r>
              <a:rPr lang="en-US" dirty="0" err="1"/>
              <a:t>gusta</a:t>
            </a:r>
            <a:r>
              <a:rPr lang="en-US" dirty="0"/>
              <a:t> </a:t>
            </a:r>
            <a:r>
              <a:rPr lang="en-US" dirty="0" err="1"/>
              <a:t>hacer</a:t>
            </a:r>
            <a:r>
              <a:rPr lang="en-US" dirty="0"/>
              <a:t> a </a:t>
            </a:r>
            <a:r>
              <a:rPr lang="en-US" dirty="0" err="1"/>
              <a:t>tu</a:t>
            </a:r>
            <a:r>
              <a:rPr lang="en-US" dirty="0"/>
              <a:t> </a:t>
            </a:r>
            <a:r>
              <a:rPr lang="en-US" dirty="0" err="1"/>
              <a:t>madre</a:t>
            </a:r>
            <a:r>
              <a:rPr lang="en-US" dirty="0"/>
              <a:t>?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US" dirty="0"/>
              <a:t>¿</a:t>
            </a:r>
            <a:r>
              <a:rPr lang="en-US" dirty="0" err="1"/>
              <a:t>Qué</a:t>
            </a:r>
            <a:r>
              <a:rPr lang="en-US" dirty="0"/>
              <a:t> le </a:t>
            </a:r>
            <a:r>
              <a:rPr lang="en-US" dirty="0" err="1"/>
              <a:t>gusta</a:t>
            </a:r>
            <a:r>
              <a:rPr lang="en-US" dirty="0"/>
              <a:t> </a:t>
            </a:r>
            <a:r>
              <a:rPr lang="en-US" dirty="0" err="1"/>
              <a:t>hacer</a:t>
            </a:r>
            <a:r>
              <a:rPr lang="en-US" dirty="0"/>
              <a:t> a </a:t>
            </a:r>
            <a:r>
              <a:rPr lang="en-US" dirty="0" err="1"/>
              <a:t>tu</a:t>
            </a:r>
            <a:r>
              <a:rPr lang="en-US" dirty="0"/>
              <a:t> padre?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US" dirty="0"/>
              <a:t>¿</a:t>
            </a:r>
            <a:r>
              <a:rPr lang="en-US" dirty="0" err="1"/>
              <a:t>Cómo</a:t>
            </a:r>
            <a:r>
              <a:rPr lang="en-US" dirty="0"/>
              <a:t> son </a:t>
            </a:r>
            <a:r>
              <a:rPr lang="en-US" dirty="0" err="1"/>
              <a:t>tus</a:t>
            </a:r>
            <a:r>
              <a:rPr lang="en-US" dirty="0"/>
              <a:t> </a:t>
            </a:r>
            <a:r>
              <a:rPr lang="en-US" dirty="0" err="1"/>
              <a:t>abuelos</a:t>
            </a:r>
            <a:r>
              <a:rPr lang="en-US" dirty="0"/>
              <a:t>?</a:t>
            </a:r>
            <a:r>
              <a:rPr lang="es-ES" dirty="0"/>
              <a:t> ¿Dónde viven?</a:t>
            </a:r>
          </a:p>
          <a:p>
            <a:endParaRPr lang="es-E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0"/>
            <a:ext cx="4495800" cy="6248400"/>
          </a:xfrm>
        </p:spPr>
        <p:txBody>
          <a:bodyPr/>
          <a:lstStyle/>
          <a:p>
            <a:r>
              <a:rPr lang="en-US" dirty="0"/>
              <a:t>Hay ___ personas en mi </a:t>
            </a:r>
            <a:r>
              <a:rPr lang="en-US" dirty="0" err="1"/>
              <a:t>familia</a:t>
            </a:r>
            <a:r>
              <a:rPr lang="en-US" dirty="0"/>
              <a:t>.</a:t>
            </a:r>
          </a:p>
          <a:p>
            <a:r>
              <a:rPr lang="en-US" dirty="0" err="1"/>
              <a:t>Mi</a:t>
            </a:r>
            <a:r>
              <a:rPr lang="en-US" dirty="0"/>
              <a:t> </a:t>
            </a:r>
            <a:r>
              <a:rPr lang="en-US" dirty="0" err="1"/>
              <a:t>familia</a:t>
            </a:r>
            <a:r>
              <a:rPr lang="en-US" dirty="0"/>
              <a:t> </a:t>
            </a:r>
            <a:r>
              <a:rPr lang="en-US" dirty="0" err="1"/>
              <a:t>es</a:t>
            </a:r>
            <a:r>
              <a:rPr lang="en-US" dirty="0"/>
              <a:t> ___.</a:t>
            </a:r>
          </a:p>
          <a:p>
            <a:r>
              <a:rPr lang="en-US" dirty="0" err="1"/>
              <a:t>Yo</a:t>
            </a:r>
            <a:r>
              <a:rPr lang="en-US" dirty="0"/>
              <a:t> </a:t>
            </a:r>
            <a:r>
              <a:rPr lang="en-US" dirty="0" err="1"/>
              <a:t>tengo</a:t>
            </a:r>
            <a:r>
              <a:rPr lang="en-US" dirty="0"/>
              <a:t> __ </a:t>
            </a:r>
            <a:r>
              <a:rPr lang="en-US" dirty="0" err="1"/>
              <a:t>hermanos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 err="1"/>
              <a:t>Mi</a:t>
            </a:r>
            <a:r>
              <a:rPr lang="en-US" dirty="0"/>
              <a:t> </a:t>
            </a:r>
            <a:r>
              <a:rPr lang="en-US" dirty="0" err="1"/>
              <a:t>hermano</a:t>
            </a:r>
            <a:r>
              <a:rPr lang="en-US" dirty="0"/>
              <a:t> </a:t>
            </a:r>
            <a:r>
              <a:rPr lang="en-US" dirty="0" err="1"/>
              <a:t>es</a:t>
            </a:r>
            <a:r>
              <a:rPr lang="en-US" dirty="0"/>
              <a:t> __.</a:t>
            </a:r>
          </a:p>
          <a:p>
            <a:r>
              <a:rPr lang="en-US" dirty="0"/>
              <a:t>A mi </a:t>
            </a:r>
            <a:r>
              <a:rPr lang="en-US" dirty="0" err="1"/>
              <a:t>madre</a:t>
            </a:r>
            <a:r>
              <a:rPr lang="en-US" dirty="0"/>
              <a:t> le </a:t>
            </a:r>
            <a:r>
              <a:rPr lang="en-US" dirty="0" err="1"/>
              <a:t>gusta</a:t>
            </a:r>
            <a:r>
              <a:rPr lang="en-US" dirty="0"/>
              <a:t> (leer.)</a:t>
            </a:r>
          </a:p>
          <a:p>
            <a:endParaRPr lang="en-US" dirty="0"/>
          </a:p>
          <a:p>
            <a:r>
              <a:rPr lang="en-US" dirty="0"/>
              <a:t>A mi padre le </a:t>
            </a:r>
            <a:r>
              <a:rPr lang="en-US" dirty="0" err="1"/>
              <a:t>gusta</a:t>
            </a:r>
            <a:r>
              <a:rPr lang="en-US" dirty="0"/>
              <a:t> (leer.)</a:t>
            </a:r>
          </a:p>
          <a:p>
            <a:endParaRPr lang="en-US" dirty="0"/>
          </a:p>
          <a:p>
            <a:r>
              <a:rPr lang="en-US" dirty="0" err="1"/>
              <a:t>Mi</a:t>
            </a:r>
            <a:r>
              <a:rPr lang="en-US" dirty="0"/>
              <a:t>/s </a:t>
            </a:r>
            <a:r>
              <a:rPr lang="en-US" dirty="0" err="1"/>
              <a:t>abuelo</a:t>
            </a:r>
            <a:r>
              <a:rPr lang="en-US" dirty="0"/>
              <a:t>/a/s </a:t>
            </a:r>
            <a:r>
              <a:rPr lang="en-US" dirty="0" err="1"/>
              <a:t>es</a:t>
            </a:r>
            <a:r>
              <a:rPr lang="en-US" dirty="0"/>
              <a:t>/son_.</a:t>
            </a:r>
          </a:p>
          <a:p>
            <a:r>
              <a:rPr lang="en-US" dirty="0"/>
              <a:t>Vive/n en ___.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716130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0"/>
            <a:ext cx="4495800" cy="6858000"/>
          </a:xfrm>
        </p:spPr>
        <p:txBody>
          <a:bodyPr/>
          <a:lstStyle/>
          <a:p>
            <a:pPr marL="514350" indent="-514350">
              <a:buFont typeface="+mj-lt"/>
              <a:buAutoNum type="arabicPeriod" startAt="11"/>
            </a:pPr>
            <a:r>
              <a:rPr lang="en-US" dirty="0"/>
              <a:t>¿</a:t>
            </a:r>
            <a:r>
              <a:rPr lang="en-US" dirty="0" err="1"/>
              <a:t>Tienes</a:t>
            </a:r>
            <a:r>
              <a:rPr lang="en-US" dirty="0"/>
              <a:t> </a:t>
            </a:r>
            <a:r>
              <a:rPr lang="en-US" dirty="0" err="1"/>
              <a:t>bisabuelos</a:t>
            </a:r>
            <a:r>
              <a:rPr lang="en-US" dirty="0"/>
              <a:t>? ¿</a:t>
            </a:r>
            <a:r>
              <a:rPr lang="en-US" dirty="0" err="1"/>
              <a:t>Cuántos</a:t>
            </a:r>
            <a:r>
              <a:rPr lang="en-US" dirty="0"/>
              <a:t> </a:t>
            </a:r>
            <a:r>
              <a:rPr lang="en-US" dirty="0" err="1"/>
              <a:t>años</a:t>
            </a:r>
            <a:r>
              <a:rPr lang="en-US" dirty="0"/>
              <a:t> </a:t>
            </a:r>
            <a:r>
              <a:rPr lang="en-US" dirty="0" err="1"/>
              <a:t>tienen</a:t>
            </a:r>
            <a:r>
              <a:rPr lang="en-US" dirty="0"/>
              <a:t>?</a:t>
            </a:r>
          </a:p>
          <a:p>
            <a:pPr marL="514350" indent="-514350">
              <a:buFont typeface="+mj-lt"/>
              <a:buAutoNum type="arabicPeriod" startAt="11"/>
            </a:pPr>
            <a:r>
              <a:rPr lang="en-US" dirty="0"/>
              <a:t>¿</a:t>
            </a:r>
            <a:r>
              <a:rPr lang="en-US" dirty="0" err="1"/>
              <a:t>Cómo</a:t>
            </a:r>
            <a:r>
              <a:rPr lang="en-US" dirty="0"/>
              <a:t> se llama </a:t>
            </a:r>
            <a:r>
              <a:rPr lang="en-US" dirty="0" err="1"/>
              <a:t>tu</a:t>
            </a:r>
            <a:r>
              <a:rPr lang="en-US" dirty="0"/>
              <a:t> primo </a:t>
            </a:r>
            <a:r>
              <a:rPr lang="en-US" dirty="0" err="1"/>
              <a:t>favorito</a:t>
            </a:r>
            <a:r>
              <a:rPr lang="en-US" dirty="0"/>
              <a:t>?</a:t>
            </a:r>
          </a:p>
          <a:p>
            <a:endParaRPr lang="es-E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0"/>
            <a:ext cx="4876800" cy="6858000"/>
          </a:xfrm>
        </p:spPr>
        <p:txBody>
          <a:bodyPr/>
          <a:lstStyle/>
          <a:p>
            <a:r>
              <a:rPr lang="en-US" dirty="0" err="1"/>
              <a:t>Sí</a:t>
            </a:r>
            <a:r>
              <a:rPr lang="en-US" dirty="0"/>
              <a:t>/ No, no </a:t>
            </a:r>
            <a:r>
              <a:rPr lang="en-US" dirty="0" err="1"/>
              <a:t>tengo</a:t>
            </a:r>
            <a:r>
              <a:rPr lang="en-US" dirty="0"/>
              <a:t> </a:t>
            </a:r>
            <a:r>
              <a:rPr lang="en-US" dirty="0" err="1"/>
              <a:t>bisabuelos</a:t>
            </a:r>
            <a:r>
              <a:rPr lang="en-US" dirty="0"/>
              <a:t>. </a:t>
            </a:r>
            <a:r>
              <a:rPr lang="en-US" dirty="0" err="1"/>
              <a:t>Tiene</a:t>
            </a:r>
            <a:r>
              <a:rPr lang="en-US" dirty="0"/>
              <a:t>/n __ </a:t>
            </a:r>
            <a:r>
              <a:rPr lang="en-US" dirty="0" err="1"/>
              <a:t>años</a:t>
            </a:r>
            <a:r>
              <a:rPr lang="en-US" dirty="0"/>
              <a:t>.</a:t>
            </a:r>
          </a:p>
          <a:p>
            <a:r>
              <a:rPr lang="en-US" dirty="0" err="1"/>
              <a:t>Mi</a:t>
            </a:r>
            <a:r>
              <a:rPr lang="en-US" dirty="0"/>
              <a:t> primo/a </a:t>
            </a:r>
            <a:r>
              <a:rPr lang="en-US" dirty="0" err="1"/>
              <a:t>favorito</a:t>
            </a:r>
            <a:r>
              <a:rPr lang="en-US" dirty="0"/>
              <a:t>/a se llama__.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4006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Preguntas</a:t>
            </a:r>
            <a:r>
              <a:rPr lang="en-US" dirty="0"/>
              <a:t> 13- 19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" y="685800"/>
            <a:ext cx="4419600" cy="6172200"/>
          </a:xfrm>
        </p:spPr>
        <p:txBody>
          <a:bodyPr/>
          <a:lstStyle/>
          <a:p>
            <a:pPr marL="514350" indent="-514350">
              <a:buFont typeface="+mj-lt"/>
              <a:buAutoNum type="arabicPeriod" startAt="13"/>
            </a:pPr>
            <a:r>
              <a:rPr lang="es-ES" dirty="0"/>
              <a:t>¿Cómo es Gastón?</a:t>
            </a:r>
          </a:p>
          <a:p>
            <a:pPr marL="514350" indent="-514350">
              <a:buFont typeface="+mj-lt"/>
              <a:buAutoNum type="arabicPeriod" startAt="13"/>
            </a:pPr>
            <a:r>
              <a:rPr lang="es-ES" dirty="0"/>
              <a:t>¿Cómo es </a:t>
            </a:r>
            <a:r>
              <a:rPr lang="es-ES" dirty="0" err="1"/>
              <a:t>Gusteau</a:t>
            </a:r>
            <a:r>
              <a:rPr lang="es-ES" dirty="0"/>
              <a:t>?</a:t>
            </a:r>
          </a:p>
          <a:p>
            <a:pPr marL="514350" indent="-514350">
              <a:buFont typeface="+mj-lt"/>
              <a:buAutoNum type="arabicPeriod" startAt="13"/>
            </a:pPr>
            <a:r>
              <a:rPr lang="es-ES" dirty="0"/>
              <a:t>¿Quién tiene un bigote?</a:t>
            </a:r>
          </a:p>
          <a:p>
            <a:pPr marL="514350" indent="-514350">
              <a:buFont typeface="+mj-lt"/>
              <a:buAutoNum type="arabicPeriod" startAt="13"/>
            </a:pPr>
            <a:endParaRPr lang="es-ES" dirty="0"/>
          </a:p>
          <a:p>
            <a:pPr marL="514350" indent="-514350">
              <a:buFont typeface="+mj-lt"/>
              <a:buAutoNum type="arabicPeriod" startAt="13"/>
            </a:pPr>
            <a:r>
              <a:rPr lang="es-ES" dirty="0"/>
              <a:t>¿Qué hace un mecánico?</a:t>
            </a:r>
          </a:p>
          <a:p>
            <a:pPr marL="514350" indent="-514350">
              <a:buFont typeface="+mj-lt"/>
              <a:buAutoNum type="arabicPeriod" startAt="13"/>
            </a:pPr>
            <a:endParaRPr lang="es-ES" dirty="0"/>
          </a:p>
          <a:p>
            <a:pPr marL="514350" indent="-514350">
              <a:buFont typeface="+mj-lt"/>
              <a:buAutoNum type="arabicPeriod" startAt="13"/>
            </a:pPr>
            <a:r>
              <a:rPr lang="es-ES" dirty="0"/>
              <a:t>¿Qué hace un piloto?</a:t>
            </a:r>
          </a:p>
          <a:p>
            <a:pPr marL="514350" indent="-514350">
              <a:buFont typeface="+mj-lt"/>
              <a:buAutoNum type="arabicPeriod" startAt="13"/>
            </a:pPr>
            <a:r>
              <a:rPr lang="es-ES" dirty="0"/>
              <a:t>¿Dónde trabaja un doctor?</a:t>
            </a:r>
          </a:p>
          <a:p>
            <a:pPr marL="514350" indent="-514350">
              <a:buFont typeface="+mj-lt"/>
              <a:buAutoNum type="arabicPeriod" startAt="13"/>
            </a:pPr>
            <a:r>
              <a:rPr lang="es-ES" dirty="0"/>
              <a:t>¿Dónde trabaja una maestra?</a:t>
            </a:r>
          </a:p>
          <a:p>
            <a:endParaRPr lang="es-E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609600"/>
            <a:ext cx="4876800" cy="6248400"/>
          </a:xfrm>
        </p:spPr>
        <p:txBody>
          <a:bodyPr/>
          <a:lstStyle/>
          <a:p>
            <a:r>
              <a:rPr lang="es-ES" dirty="0"/>
              <a:t>Gastón es _.</a:t>
            </a:r>
          </a:p>
          <a:p>
            <a:r>
              <a:rPr lang="es-ES" dirty="0" err="1"/>
              <a:t>Gusteau</a:t>
            </a:r>
            <a:r>
              <a:rPr lang="es-ES" dirty="0"/>
              <a:t> es_.</a:t>
            </a:r>
          </a:p>
          <a:p>
            <a:r>
              <a:rPr lang="es-ES" dirty="0"/>
              <a:t>Chef Skinner tiene un bigote.</a:t>
            </a:r>
          </a:p>
          <a:p>
            <a:endParaRPr lang="es-ES" dirty="0"/>
          </a:p>
          <a:p>
            <a:r>
              <a:rPr lang="en-US" dirty="0"/>
              <a:t>Un </a:t>
            </a:r>
            <a:r>
              <a:rPr lang="en-US" dirty="0" err="1"/>
              <a:t>mecánico</a:t>
            </a:r>
            <a:r>
              <a:rPr lang="en-US" dirty="0"/>
              <a:t> </a:t>
            </a:r>
            <a:r>
              <a:rPr lang="en-US" dirty="0" err="1"/>
              <a:t>arregla</a:t>
            </a:r>
            <a:r>
              <a:rPr lang="en-US" dirty="0"/>
              <a:t> </a:t>
            </a:r>
            <a:r>
              <a:rPr lang="en-US" dirty="0" err="1"/>
              <a:t>carros</a:t>
            </a:r>
            <a:r>
              <a:rPr lang="en-US" dirty="0"/>
              <a:t> (</a:t>
            </a:r>
            <a:r>
              <a:rPr lang="en-US" dirty="0" err="1"/>
              <a:t>coches</a:t>
            </a:r>
            <a:r>
              <a:rPr lang="en-US" dirty="0"/>
              <a:t>).</a:t>
            </a:r>
            <a:endParaRPr lang="es-ES" dirty="0"/>
          </a:p>
          <a:p>
            <a:r>
              <a:rPr lang="es-ES" dirty="0"/>
              <a:t>Un piloto maneja un avión.</a:t>
            </a:r>
          </a:p>
          <a:p>
            <a:r>
              <a:rPr lang="en-US" dirty="0"/>
              <a:t>Un doctor </a:t>
            </a:r>
            <a:r>
              <a:rPr lang="en-US" dirty="0" err="1"/>
              <a:t>trabaja</a:t>
            </a:r>
            <a:r>
              <a:rPr lang="en-US" dirty="0"/>
              <a:t> en un hospital.</a:t>
            </a:r>
          </a:p>
          <a:p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maestra</a:t>
            </a:r>
            <a:r>
              <a:rPr lang="en-US" dirty="0"/>
              <a:t> </a:t>
            </a:r>
            <a:r>
              <a:rPr lang="en-US" dirty="0" err="1"/>
              <a:t>trabaja</a:t>
            </a:r>
            <a:r>
              <a:rPr lang="en-US" dirty="0"/>
              <a:t> en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escuela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250079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76200"/>
            <a:ext cx="4953000" cy="6049963"/>
          </a:xfrm>
        </p:spPr>
        <p:txBody>
          <a:bodyPr/>
          <a:lstStyle/>
          <a:p>
            <a:endParaRPr lang="en-US" dirty="0"/>
          </a:p>
          <a:p>
            <a:r>
              <a:rPr lang="en-US" dirty="0"/>
              <a:t>20-23</a:t>
            </a:r>
          </a:p>
          <a:p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veinte</a:t>
            </a:r>
            <a:r>
              <a:rPr lang="en-US" dirty="0"/>
              <a:t> </a:t>
            </a:r>
            <a:r>
              <a:rPr lang="en-US" dirty="0" err="1"/>
              <a:t>años</a:t>
            </a:r>
            <a:r>
              <a:rPr lang="en-US" dirty="0"/>
              <a:t>….. (33, 34 </a:t>
            </a:r>
            <a:r>
              <a:rPr lang="en-US" dirty="0" err="1"/>
              <a:t>años</a:t>
            </a:r>
            <a:r>
              <a:rPr lang="en-US" dirty="0"/>
              <a:t>)</a:t>
            </a:r>
          </a:p>
          <a:p>
            <a:endParaRPr lang="en-US" dirty="0"/>
          </a:p>
          <a:p>
            <a:pPr marL="514350" indent="-514350">
              <a:buFont typeface="+mj-lt"/>
              <a:buAutoNum type="arabicPeriod" startAt="20"/>
            </a:pPr>
            <a:r>
              <a:rPr lang="en-US" dirty="0"/>
              <a:t>¿</a:t>
            </a:r>
            <a:r>
              <a:rPr lang="en-US" dirty="0" err="1"/>
              <a:t>Cuántos</a:t>
            </a:r>
            <a:r>
              <a:rPr lang="en-US" dirty="0"/>
              <a:t> </a:t>
            </a:r>
            <a:r>
              <a:rPr lang="en-US" dirty="0" err="1"/>
              <a:t>años</a:t>
            </a:r>
            <a:r>
              <a:rPr lang="en-US" dirty="0"/>
              <a:t> </a:t>
            </a:r>
            <a:r>
              <a:rPr lang="en-US" u="sng" dirty="0"/>
              <a:t>vas a </a:t>
            </a:r>
            <a:r>
              <a:rPr lang="en-US" u="sng" dirty="0" err="1"/>
              <a:t>tener</a:t>
            </a:r>
            <a:r>
              <a:rPr lang="en-US" dirty="0"/>
              <a:t>?</a:t>
            </a:r>
          </a:p>
          <a:p>
            <a:pPr marL="514350" indent="-514350">
              <a:buFont typeface="+mj-lt"/>
              <a:buAutoNum type="arabicPeriod" startAt="20"/>
            </a:pPr>
            <a:r>
              <a:rPr lang="en-US" dirty="0"/>
              <a:t>¿</a:t>
            </a:r>
            <a:r>
              <a:rPr lang="en-US" dirty="0" err="1"/>
              <a:t>Qué</a:t>
            </a:r>
            <a:r>
              <a:rPr lang="en-US" dirty="0"/>
              <a:t> </a:t>
            </a:r>
            <a:r>
              <a:rPr lang="en-US" u="sng" dirty="0"/>
              <a:t>vas a </a:t>
            </a:r>
            <a:r>
              <a:rPr lang="en-US" u="sng" dirty="0" err="1"/>
              <a:t>ser</a:t>
            </a:r>
            <a:r>
              <a:rPr lang="en-US" dirty="0"/>
              <a:t>?</a:t>
            </a:r>
          </a:p>
          <a:p>
            <a:pPr marL="514350" indent="-514350">
              <a:buFont typeface="+mj-lt"/>
              <a:buAutoNum type="arabicPeriod" startAt="20"/>
            </a:pPr>
            <a:r>
              <a:rPr lang="en-US" dirty="0"/>
              <a:t>¿</a:t>
            </a:r>
            <a:r>
              <a:rPr lang="en-US" dirty="0" err="1"/>
              <a:t>Dónde</a:t>
            </a:r>
            <a:r>
              <a:rPr lang="en-US" dirty="0"/>
              <a:t> </a:t>
            </a:r>
            <a:r>
              <a:rPr lang="en-US" u="sng" dirty="0"/>
              <a:t>vas a </a:t>
            </a:r>
            <a:r>
              <a:rPr lang="en-US" u="sng" dirty="0" err="1"/>
              <a:t>vivir</a:t>
            </a:r>
            <a:r>
              <a:rPr lang="en-US" dirty="0"/>
              <a:t>?</a:t>
            </a:r>
          </a:p>
          <a:p>
            <a:pPr marL="514350" indent="-514350">
              <a:buFont typeface="+mj-lt"/>
              <a:buAutoNum type="arabicPeriod" startAt="20"/>
            </a:pPr>
            <a:r>
              <a:rPr lang="en-US" dirty="0"/>
              <a:t>¿Con </a:t>
            </a:r>
            <a:r>
              <a:rPr lang="en-US" dirty="0" err="1"/>
              <a:t>quién</a:t>
            </a:r>
            <a:r>
              <a:rPr lang="en-US" dirty="0"/>
              <a:t> </a:t>
            </a:r>
            <a:r>
              <a:rPr lang="en-US" u="sng" dirty="0"/>
              <a:t>vas a </a:t>
            </a:r>
            <a:r>
              <a:rPr lang="en-US" u="sng" dirty="0" err="1"/>
              <a:t>vivir</a:t>
            </a:r>
            <a:r>
              <a:rPr lang="en-US" dirty="0"/>
              <a:t>?</a:t>
            </a:r>
            <a:endParaRPr lang="es-E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0"/>
            <a:ext cx="4419600" cy="6126163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 err="1"/>
              <a:t>Voy</a:t>
            </a:r>
            <a:r>
              <a:rPr lang="en-US" dirty="0"/>
              <a:t> a </a:t>
            </a:r>
            <a:r>
              <a:rPr lang="en-US" dirty="0" err="1"/>
              <a:t>tener</a:t>
            </a:r>
            <a:r>
              <a:rPr lang="en-US" dirty="0"/>
              <a:t> __ </a:t>
            </a:r>
            <a:r>
              <a:rPr lang="en-US" dirty="0" err="1"/>
              <a:t>años</a:t>
            </a:r>
            <a:r>
              <a:rPr lang="en-US" dirty="0"/>
              <a:t>.</a:t>
            </a:r>
          </a:p>
          <a:p>
            <a:r>
              <a:rPr lang="en-US" dirty="0" err="1"/>
              <a:t>Voy</a:t>
            </a:r>
            <a:r>
              <a:rPr lang="en-US" dirty="0"/>
              <a:t> a </a:t>
            </a:r>
            <a:r>
              <a:rPr lang="en-US" dirty="0" err="1"/>
              <a:t>ser</a:t>
            </a:r>
            <a:r>
              <a:rPr lang="en-US" dirty="0"/>
              <a:t> __ .</a:t>
            </a:r>
          </a:p>
          <a:p>
            <a:r>
              <a:rPr lang="en-US" dirty="0" err="1"/>
              <a:t>Voy</a:t>
            </a:r>
            <a:r>
              <a:rPr lang="en-US" dirty="0"/>
              <a:t> a </a:t>
            </a:r>
            <a:r>
              <a:rPr lang="en-US" dirty="0" err="1"/>
              <a:t>vivir</a:t>
            </a:r>
            <a:r>
              <a:rPr lang="en-US" dirty="0"/>
              <a:t> en __. </a:t>
            </a:r>
          </a:p>
          <a:p>
            <a:r>
              <a:rPr lang="en-US" dirty="0" err="1"/>
              <a:t>Voy</a:t>
            </a:r>
            <a:r>
              <a:rPr lang="en-US" dirty="0"/>
              <a:t> a </a:t>
            </a:r>
            <a:r>
              <a:rPr lang="en-US" dirty="0" err="1"/>
              <a:t>vivir</a:t>
            </a:r>
            <a:r>
              <a:rPr lang="en-US" dirty="0"/>
              <a:t> con __.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83588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RespondQuestion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iRespondGraph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1880</TotalTime>
  <Words>340</Words>
  <Application>Microsoft Office PowerPoint</Application>
  <PresentationFormat>On-screen Show (4:3)</PresentationFormat>
  <Paragraphs>66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Office Theme</vt:lpstr>
      <vt:lpstr>iRespondQuestionMaster</vt:lpstr>
      <vt:lpstr>iRespondGraphMaster</vt:lpstr>
      <vt:lpstr>Preguntas de capítulo 5</vt:lpstr>
      <vt:lpstr>1-3</vt:lpstr>
      <vt:lpstr>Preguntas 4-10</vt:lpstr>
      <vt:lpstr>PowerPoint Presentation</vt:lpstr>
      <vt:lpstr>Preguntas 13- 19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Anna Thompson</dc:creator>
  <cp:lastModifiedBy>Karen Kister</cp:lastModifiedBy>
  <cp:revision>16</cp:revision>
  <dcterms:created xsi:type="dcterms:W3CDTF">2015-03-24T17:54:34Z</dcterms:created>
  <dcterms:modified xsi:type="dcterms:W3CDTF">2023-03-22T14:00:50Z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ShowPercent">
    <vt:bool>true</vt:bool>
  </property>
  <property fmtid="{D5CDD505-2E9C-101B-9397-08002B2CF9AE}" pid="4" name="KeepGraph">
    <vt:bool>false</vt:bool>
  </property>
  <property fmtid="{D5CDD505-2E9C-101B-9397-08002B2CF9AE}" pid="5" name="AutoReflect">
    <vt:bool>false</vt:bool>
  </property>
</Properties>
</file>