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61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87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01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39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98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186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92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2788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20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803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28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397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014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39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98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1868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92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27889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201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803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28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980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8717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01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1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9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278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20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80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28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B3F3-20E4-4C72-AF57-C8F857CE513B}" type="datetimeFigureOut">
              <a:rPr lang="es-ES" smtClean="0"/>
              <a:t>22/03/2023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2E057-4177-44E9-AD1E-C2ED7BD7DEA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09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189109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109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Preguntas </a:t>
            </a:r>
            <a:r>
              <a:rPr lang="es-ES"/>
              <a:t>de capítulo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98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en-US" dirty="0"/>
              <a:t>1-3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5029200" cy="6096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?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762000"/>
            <a:ext cx="4648200" cy="6096000"/>
          </a:xfrm>
        </p:spPr>
        <p:txBody>
          <a:bodyPr/>
          <a:lstStyle/>
          <a:p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 son (</a:t>
            </a:r>
            <a:r>
              <a:rPr lang="en-US" dirty="0" err="1"/>
              <a:t>azules</a:t>
            </a:r>
            <a:r>
              <a:rPr lang="en-US" dirty="0"/>
              <a:t>) __.</a:t>
            </a:r>
          </a:p>
          <a:p>
            <a:r>
              <a:rPr lang="en-US" dirty="0"/>
              <a:t>Mi </a:t>
            </a:r>
            <a:r>
              <a:rPr lang="en-US" dirty="0" err="1"/>
              <a:t>pel</a:t>
            </a:r>
            <a:r>
              <a:rPr lang="en-US" b="1" dirty="0" err="1"/>
              <a:t>o</a:t>
            </a:r>
            <a:r>
              <a:rPr lang="en-US" dirty="0"/>
              <a:t> es (rubi</a:t>
            </a:r>
            <a:r>
              <a:rPr lang="en-US" b="1" dirty="0">
                <a:highlight>
                  <a:srgbClr val="FFFF00"/>
                </a:highlight>
              </a:rPr>
              <a:t>o</a:t>
            </a:r>
            <a:r>
              <a:rPr lang="en-US" dirty="0"/>
              <a:t>)__.</a:t>
            </a:r>
          </a:p>
          <a:p>
            <a:r>
              <a:rPr lang="en-US" dirty="0"/>
              <a:t>(</a:t>
            </a:r>
            <a:r>
              <a:rPr lang="en-US" dirty="0" err="1"/>
              <a:t>Yo</a:t>
            </a:r>
            <a:r>
              <a:rPr lang="en-US" dirty="0"/>
              <a:t>) </a:t>
            </a:r>
            <a:r>
              <a:rPr lang="en-US" dirty="0" err="1"/>
              <a:t>Yo</a:t>
            </a:r>
            <a:r>
              <a:rPr lang="en-US" dirty="0"/>
              <a:t> soy __o/a –e.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246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Preguntas</a:t>
            </a:r>
            <a:r>
              <a:rPr lang="en-US" dirty="0"/>
              <a:t> 4-10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62484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Cuántas</a:t>
            </a:r>
            <a:r>
              <a:rPr lang="en-US" dirty="0"/>
              <a:t> personas hay en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familia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familia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Cuántos</a:t>
            </a:r>
            <a:r>
              <a:rPr lang="en-US" dirty="0"/>
              <a:t> </a:t>
            </a:r>
            <a:r>
              <a:rPr lang="en-US" dirty="0" err="1"/>
              <a:t>hermanos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hermano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madre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padre?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abuelos</a:t>
            </a:r>
            <a:r>
              <a:rPr lang="en-US" dirty="0"/>
              <a:t>?</a:t>
            </a:r>
            <a:r>
              <a:rPr lang="es-ES" dirty="0"/>
              <a:t> ¿Dónde viven?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6248400"/>
          </a:xfrm>
        </p:spPr>
        <p:txBody>
          <a:bodyPr/>
          <a:lstStyle/>
          <a:p>
            <a:r>
              <a:rPr lang="en-US" dirty="0"/>
              <a:t>Hay ___ personas en mi </a:t>
            </a:r>
            <a:r>
              <a:rPr lang="en-US" dirty="0" err="1"/>
              <a:t>familia</a:t>
            </a:r>
            <a:r>
              <a:rPr lang="en-US" dirty="0"/>
              <a:t>.</a:t>
            </a:r>
          </a:p>
          <a:p>
            <a:r>
              <a:rPr lang="en-US" dirty="0" err="1"/>
              <a:t>Mi</a:t>
            </a:r>
            <a:r>
              <a:rPr lang="en-US" dirty="0"/>
              <a:t> </a:t>
            </a:r>
            <a:r>
              <a:rPr lang="en-US" dirty="0" err="1"/>
              <a:t>familia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___.</a:t>
            </a:r>
          </a:p>
          <a:p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tengo</a:t>
            </a:r>
            <a:r>
              <a:rPr lang="en-US" dirty="0"/>
              <a:t> __ </a:t>
            </a:r>
            <a:r>
              <a:rPr lang="en-US" dirty="0" err="1"/>
              <a:t>hermanos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Mi</a:t>
            </a:r>
            <a:r>
              <a:rPr lang="en-US" dirty="0"/>
              <a:t> </a:t>
            </a:r>
            <a:r>
              <a:rPr lang="en-US" dirty="0" err="1"/>
              <a:t>hermano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__.</a:t>
            </a:r>
          </a:p>
          <a:p>
            <a:r>
              <a:rPr lang="en-US" dirty="0"/>
              <a:t>A mi </a:t>
            </a:r>
            <a:r>
              <a:rPr lang="en-US" dirty="0" err="1"/>
              <a:t>madre</a:t>
            </a:r>
            <a:r>
              <a:rPr lang="en-US" dirty="0"/>
              <a:t> le </a:t>
            </a:r>
            <a:r>
              <a:rPr lang="en-US" dirty="0" err="1"/>
              <a:t>gusta</a:t>
            </a:r>
            <a:r>
              <a:rPr lang="en-US" dirty="0"/>
              <a:t> (leer.)</a:t>
            </a:r>
          </a:p>
          <a:p>
            <a:endParaRPr lang="en-US" dirty="0"/>
          </a:p>
          <a:p>
            <a:r>
              <a:rPr lang="en-US" dirty="0"/>
              <a:t>A mi padre le </a:t>
            </a:r>
            <a:r>
              <a:rPr lang="en-US" dirty="0" err="1"/>
              <a:t>gusta</a:t>
            </a:r>
            <a:r>
              <a:rPr lang="en-US" dirty="0"/>
              <a:t> (leer.)</a:t>
            </a:r>
          </a:p>
          <a:p>
            <a:endParaRPr lang="en-US" dirty="0"/>
          </a:p>
          <a:p>
            <a:r>
              <a:rPr lang="en-US" dirty="0" err="1"/>
              <a:t>Mi</a:t>
            </a:r>
            <a:r>
              <a:rPr lang="en-US" dirty="0"/>
              <a:t>/s </a:t>
            </a:r>
            <a:r>
              <a:rPr lang="en-US" dirty="0" err="1"/>
              <a:t>abuelo</a:t>
            </a:r>
            <a:r>
              <a:rPr lang="en-US" dirty="0"/>
              <a:t>/a/s </a:t>
            </a:r>
            <a:r>
              <a:rPr lang="en-US" dirty="0" err="1"/>
              <a:t>es</a:t>
            </a:r>
            <a:r>
              <a:rPr lang="en-US" dirty="0"/>
              <a:t>/son_.</a:t>
            </a:r>
          </a:p>
          <a:p>
            <a:r>
              <a:rPr lang="en-US" dirty="0"/>
              <a:t>Vive/n en ___.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613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/>
              <a:t>¿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bisabuelos</a:t>
            </a:r>
            <a:r>
              <a:rPr lang="en-US" dirty="0"/>
              <a:t>? ¿</a:t>
            </a:r>
            <a:r>
              <a:rPr lang="en-US" dirty="0" err="1"/>
              <a:t>Cuántos</a:t>
            </a:r>
            <a:r>
              <a:rPr lang="en-US" dirty="0"/>
              <a:t> </a:t>
            </a:r>
            <a:r>
              <a:rPr lang="en-US" dirty="0" err="1"/>
              <a:t>años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se llama </a:t>
            </a:r>
            <a:r>
              <a:rPr lang="en-US" dirty="0" err="1"/>
              <a:t>tu</a:t>
            </a:r>
            <a:r>
              <a:rPr lang="en-US" dirty="0"/>
              <a:t> primo </a:t>
            </a:r>
            <a:r>
              <a:rPr lang="en-US" dirty="0" err="1"/>
              <a:t>favorito</a:t>
            </a:r>
            <a:r>
              <a:rPr lang="en-US" dirty="0"/>
              <a:t>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0"/>
            <a:ext cx="4876800" cy="6858000"/>
          </a:xfrm>
        </p:spPr>
        <p:txBody>
          <a:bodyPr/>
          <a:lstStyle/>
          <a:p>
            <a:r>
              <a:rPr lang="en-US" dirty="0" err="1"/>
              <a:t>Sí</a:t>
            </a:r>
            <a:r>
              <a:rPr lang="en-US" dirty="0"/>
              <a:t>/ No, no </a:t>
            </a:r>
            <a:r>
              <a:rPr lang="en-US" dirty="0" err="1"/>
              <a:t>tengo</a:t>
            </a:r>
            <a:r>
              <a:rPr lang="en-US" dirty="0"/>
              <a:t> </a:t>
            </a:r>
            <a:r>
              <a:rPr lang="en-US" dirty="0" err="1"/>
              <a:t>bisabuelos</a:t>
            </a:r>
            <a:r>
              <a:rPr lang="en-US" dirty="0"/>
              <a:t>. </a:t>
            </a:r>
            <a:r>
              <a:rPr lang="en-US" dirty="0" err="1"/>
              <a:t>Tiene</a:t>
            </a:r>
            <a:r>
              <a:rPr lang="en-US" dirty="0"/>
              <a:t>/n __ </a:t>
            </a:r>
            <a:r>
              <a:rPr lang="en-US" dirty="0" err="1"/>
              <a:t>años</a:t>
            </a:r>
            <a:r>
              <a:rPr lang="en-US" dirty="0"/>
              <a:t>.</a:t>
            </a:r>
          </a:p>
          <a:p>
            <a:r>
              <a:rPr lang="en-US" dirty="0" err="1"/>
              <a:t>Mi</a:t>
            </a:r>
            <a:r>
              <a:rPr lang="en-US" dirty="0"/>
              <a:t> primo/a </a:t>
            </a:r>
            <a:r>
              <a:rPr lang="en-US" dirty="0" err="1"/>
              <a:t>favorito</a:t>
            </a:r>
            <a:r>
              <a:rPr lang="en-US" dirty="0"/>
              <a:t>/a se llama__.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0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Preguntas</a:t>
            </a:r>
            <a:r>
              <a:rPr lang="en-US" dirty="0"/>
              <a:t> 13- 19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685800"/>
            <a:ext cx="4419600" cy="6172200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¿Cómo es Gastón?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¿Cómo es </a:t>
            </a:r>
            <a:r>
              <a:rPr lang="es-ES" dirty="0" err="1"/>
              <a:t>Gusteau</a:t>
            </a:r>
            <a:r>
              <a:rPr lang="es-ES" dirty="0"/>
              <a:t>?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¿Quién tiene un bigote?</a:t>
            </a:r>
          </a:p>
          <a:p>
            <a:pPr marL="514350" indent="-514350">
              <a:buFont typeface="+mj-lt"/>
              <a:buAutoNum type="arabicPeriod" startAt="13"/>
            </a:pPr>
            <a:endParaRPr lang="es-ES" dirty="0"/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¿Qué hace un mecánico?</a:t>
            </a:r>
          </a:p>
          <a:p>
            <a:pPr marL="514350" indent="-514350">
              <a:buFont typeface="+mj-lt"/>
              <a:buAutoNum type="arabicPeriod" startAt="13"/>
            </a:pPr>
            <a:endParaRPr lang="es-ES" dirty="0"/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¿Qué hace un piloto?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¿Dónde trabaja un doctor?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s-ES" dirty="0"/>
              <a:t>¿Dónde trabaja una maestra?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609600"/>
            <a:ext cx="4876800" cy="6248400"/>
          </a:xfrm>
        </p:spPr>
        <p:txBody>
          <a:bodyPr/>
          <a:lstStyle/>
          <a:p>
            <a:r>
              <a:rPr lang="es-ES" dirty="0"/>
              <a:t>Gastón es _.</a:t>
            </a:r>
          </a:p>
          <a:p>
            <a:r>
              <a:rPr lang="es-ES" dirty="0" err="1"/>
              <a:t>Gusteau</a:t>
            </a:r>
            <a:r>
              <a:rPr lang="es-ES" dirty="0"/>
              <a:t> es_.</a:t>
            </a:r>
          </a:p>
          <a:p>
            <a:r>
              <a:rPr lang="es-ES" dirty="0"/>
              <a:t>Chef Skinner tiene un bigote.</a:t>
            </a:r>
          </a:p>
          <a:p>
            <a:endParaRPr lang="es-ES" dirty="0"/>
          </a:p>
          <a:p>
            <a:r>
              <a:rPr lang="en-US" dirty="0"/>
              <a:t>Un </a:t>
            </a:r>
            <a:r>
              <a:rPr lang="en-US" dirty="0" err="1"/>
              <a:t>mecánico</a:t>
            </a:r>
            <a:r>
              <a:rPr lang="en-US" dirty="0"/>
              <a:t> </a:t>
            </a:r>
            <a:r>
              <a:rPr lang="en-US" dirty="0" err="1"/>
              <a:t>arregla</a:t>
            </a:r>
            <a:r>
              <a:rPr lang="en-US" dirty="0"/>
              <a:t> </a:t>
            </a:r>
            <a:r>
              <a:rPr lang="en-US" dirty="0" err="1"/>
              <a:t>carros</a:t>
            </a:r>
            <a:r>
              <a:rPr lang="en-US" dirty="0"/>
              <a:t> (</a:t>
            </a:r>
            <a:r>
              <a:rPr lang="en-US" dirty="0" err="1"/>
              <a:t>coches</a:t>
            </a:r>
            <a:r>
              <a:rPr lang="en-US" dirty="0"/>
              <a:t>).</a:t>
            </a:r>
            <a:endParaRPr lang="es-ES" dirty="0"/>
          </a:p>
          <a:p>
            <a:r>
              <a:rPr lang="es-ES" dirty="0"/>
              <a:t>Un piloto maneja un avión.</a:t>
            </a:r>
          </a:p>
          <a:p>
            <a:r>
              <a:rPr lang="en-US" dirty="0"/>
              <a:t>Un doctor </a:t>
            </a:r>
            <a:r>
              <a:rPr lang="en-US" dirty="0" err="1"/>
              <a:t>trabaja</a:t>
            </a:r>
            <a:r>
              <a:rPr lang="en-US" dirty="0"/>
              <a:t> en un hospital.</a:t>
            </a:r>
          </a:p>
          <a:p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maestra</a:t>
            </a:r>
            <a:r>
              <a:rPr lang="en-US" dirty="0"/>
              <a:t> </a:t>
            </a:r>
            <a:r>
              <a:rPr lang="en-US" dirty="0" err="1"/>
              <a:t>trabaja</a:t>
            </a:r>
            <a:r>
              <a:rPr lang="en-US" dirty="0"/>
              <a:t>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escuela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007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"/>
            <a:ext cx="4953000" cy="60499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20-23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veinte</a:t>
            </a:r>
            <a:r>
              <a:rPr lang="en-US" dirty="0"/>
              <a:t> </a:t>
            </a:r>
            <a:r>
              <a:rPr lang="en-US" dirty="0" err="1"/>
              <a:t>años</a:t>
            </a:r>
            <a:r>
              <a:rPr lang="en-US" dirty="0"/>
              <a:t>….. (33, 34 </a:t>
            </a:r>
            <a:r>
              <a:rPr lang="en-US" dirty="0" err="1"/>
              <a:t>años</a:t>
            </a:r>
            <a:r>
              <a:rPr lang="en-US" dirty="0"/>
              <a:t>)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¿</a:t>
            </a:r>
            <a:r>
              <a:rPr lang="en-US" dirty="0" err="1"/>
              <a:t>Cuántos</a:t>
            </a:r>
            <a:r>
              <a:rPr lang="en-US" dirty="0"/>
              <a:t> </a:t>
            </a:r>
            <a:r>
              <a:rPr lang="en-US" dirty="0" err="1"/>
              <a:t>años</a:t>
            </a:r>
            <a:r>
              <a:rPr lang="en-US" dirty="0"/>
              <a:t> </a:t>
            </a:r>
            <a:r>
              <a:rPr lang="en-US" u="sng" dirty="0"/>
              <a:t>vas a </a:t>
            </a:r>
            <a:r>
              <a:rPr lang="en-US" u="sng" dirty="0" err="1"/>
              <a:t>tener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u="sng" dirty="0"/>
              <a:t>vas a </a:t>
            </a:r>
            <a:r>
              <a:rPr lang="en-US" u="sng" dirty="0" err="1"/>
              <a:t>ser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¿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u="sng" dirty="0"/>
              <a:t>vas a </a:t>
            </a:r>
            <a:r>
              <a:rPr lang="en-US" u="sng" dirty="0" err="1"/>
              <a:t>vivir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¿Con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u="sng" dirty="0"/>
              <a:t>vas a </a:t>
            </a:r>
            <a:r>
              <a:rPr lang="en-US" u="sng" dirty="0" err="1"/>
              <a:t>vivir</a:t>
            </a:r>
            <a:r>
              <a:rPr lang="en-US" dirty="0"/>
              <a:t>?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19600" cy="61261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Voy</a:t>
            </a:r>
            <a:r>
              <a:rPr lang="en-US" dirty="0"/>
              <a:t> a </a:t>
            </a:r>
            <a:r>
              <a:rPr lang="en-US" dirty="0" err="1"/>
              <a:t>tener</a:t>
            </a:r>
            <a:r>
              <a:rPr lang="en-US" dirty="0"/>
              <a:t> __ </a:t>
            </a:r>
            <a:r>
              <a:rPr lang="en-US" dirty="0" err="1"/>
              <a:t>años</a:t>
            </a:r>
            <a:r>
              <a:rPr lang="en-US" dirty="0"/>
              <a:t>.</a:t>
            </a:r>
          </a:p>
          <a:p>
            <a:r>
              <a:rPr lang="en-US" dirty="0" err="1"/>
              <a:t>Voy</a:t>
            </a:r>
            <a:r>
              <a:rPr lang="en-US" dirty="0"/>
              <a:t> a </a:t>
            </a:r>
            <a:r>
              <a:rPr lang="en-US" dirty="0" err="1"/>
              <a:t>ser</a:t>
            </a:r>
            <a:r>
              <a:rPr lang="en-US" dirty="0"/>
              <a:t> __ .</a:t>
            </a:r>
          </a:p>
          <a:p>
            <a:r>
              <a:rPr lang="en-US" dirty="0" err="1"/>
              <a:t>Voy</a:t>
            </a:r>
            <a:r>
              <a:rPr lang="en-US" dirty="0"/>
              <a:t> a </a:t>
            </a:r>
            <a:r>
              <a:rPr lang="en-US" dirty="0" err="1"/>
              <a:t>vivir</a:t>
            </a:r>
            <a:r>
              <a:rPr lang="en-US" dirty="0"/>
              <a:t> en __. </a:t>
            </a:r>
          </a:p>
          <a:p>
            <a:r>
              <a:rPr lang="en-US" dirty="0" err="1"/>
              <a:t>Voy</a:t>
            </a:r>
            <a:r>
              <a:rPr lang="en-US" dirty="0"/>
              <a:t> a </a:t>
            </a:r>
            <a:r>
              <a:rPr lang="en-US" dirty="0" err="1"/>
              <a:t>vivir</a:t>
            </a:r>
            <a:r>
              <a:rPr lang="en-US" dirty="0"/>
              <a:t> con __.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358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340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Office Theme</vt:lpstr>
      <vt:lpstr>iRespondQuestionMaster</vt:lpstr>
      <vt:lpstr>iRespondGraphMaster</vt:lpstr>
      <vt:lpstr>Preguntas de capítulo 5</vt:lpstr>
      <vt:lpstr>1-3</vt:lpstr>
      <vt:lpstr>Preguntas 4-10</vt:lpstr>
      <vt:lpstr>PowerPoint Presentation</vt:lpstr>
      <vt:lpstr>Preguntas 13- 19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Thompson</dc:creator>
  <cp:lastModifiedBy>Karen Kister</cp:lastModifiedBy>
  <cp:revision>16</cp:revision>
  <dcterms:created xsi:type="dcterms:W3CDTF">2015-03-24T17:54:34Z</dcterms:created>
  <dcterms:modified xsi:type="dcterms:W3CDTF">2023-03-22T14:00:50Z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  <property fmtid="{D5CDD505-2E9C-101B-9397-08002B2CF9AE}" pid="4" name="KeepGraph">
    <vt:bool>false</vt:bool>
  </property>
  <property fmtid="{D5CDD505-2E9C-101B-9397-08002B2CF9AE}" pid="5" name="AutoReflect">
    <vt:bool>false</vt:bool>
  </property>
</Properties>
</file>