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59C1D5-5D5F-4806-85D0-DD8B653651E0}" v="8" dt="2021-12-03T20:57:11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01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78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23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244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17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66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50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6623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204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607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710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244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781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2327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2449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1727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660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501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6623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204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6074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71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172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67812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232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66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50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1662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20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260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5710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25510-1133-4C2D-97E2-8A2AA40CEC63}" type="datetimeFigureOut">
              <a:rPr lang="es-ES" smtClean="0"/>
              <a:t>08/12/2022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D1FF7-18FA-4181-AE33-D0D25A6F619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69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Shape" hidden="1"/>
          <p:cNvSpPr/>
          <p:nvPr userDrawn="1"/>
        </p:nvSpPr>
        <p:spPr>
          <a:xfrm>
            <a:off x="127000" y="254000"/>
            <a:ext cx="1270000" cy="127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iRespond Graph</a:t>
            </a:r>
          </a:p>
        </p:txBody>
      </p:sp>
      <p:grpSp>
        <p:nvGrpSpPr>
          <p:cNvPr id="37" name="CorrectBarGroup"/>
          <p:cNvGrpSpPr/>
          <p:nvPr userDrawn="1"/>
        </p:nvGrpSpPr>
        <p:grpSpPr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9" name="CorrectBar0"/>
            <p:cNvSpPr/>
            <p:nvPr userDrawn="1"/>
          </p:nvSpPr>
          <p:spPr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CorrectBar1"/>
            <p:cNvSpPr/>
            <p:nvPr userDrawn="1"/>
          </p:nvSpPr>
          <p:spPr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5" name="PercentLabelGroup"/>
          <p:cNvGrpSpPr/>
          <p:nvPr userDrawn="1"/>
        </p:nvGrpSpPr>
        <p:grpSpPr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8" name="PercentLabel0"/>
            <p:cNvSpPr/>
            <p:nvPr userDrawn="1"/>
          </p:nvSpPr>
          <p:spPr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11" name="PercentLabel1"/>
            <p:cNvSpPr/>
            <p:nvPr userDrawn="1"/>
          </p:nvSpPr>
          <p:spPr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14" name="PercentLabel2"/>
            <p:cNvSpPr/>
            <p:nvPr userDrawn="1"/>
          </p:nvSpPr>
          <p:spPr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7" name="PercentLabel3"/>
            <p:cNvSpPr/>
            <p:nvPr userDrawn="1"/>
          </p:nvSpPr>
          <p:spPr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20" name="PercentLabel4"/>
            <p:cNvSpPr/>
            <p:nvPr userDrawn="1"/>
          </p:nvSpPr>
          <p:spPr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8" name="IncorrectBarGroup"/>
          <p:cNvGrpSpPr/>
          <p:nvPr userDrawn="1"/>
        </p:nvGrpSpPr>
        <p:grpSpPr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15" name="IncorrectBar2"/>
            <p:cNvSpPr/>
            <p:nvPr userDrawn="1"/>
          </p:nvSpPr>
          <p:spPr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IncorrectBar3"/>
            <p:cNvSpPr/>
            <p:nvPr userDrawn="1"/>
          </p:nvSpPr>
          <p:spPr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1" name="IncorrectBar4"/>
            <p:cNvSpPr/>
            <p:nvPr userDrawn="1"/>
          </p:nvSpPr>
          <p:spPr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3" name="XLabelGroup"/>
          <p:cNvGrpSpPr/>
          <p:nvPr userDrawn="1"/>
        </p:nvGrpSpPr>
        <p:grpSpPr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10" name="XValueLabel0"/>
            <p:cNvSpPr/>
            <p:nvPr userDrawn="1"/>
          </p:nvSpPr>
          <p:spPr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13" name="XValueLabel1"/>
            <p:cNvSpPr/>
            <p:nvPr userDrawn="1"/>
          </p:nvSpPr>
          <p:spPr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16" name="XValueLabel2"/>
            <p:cNvSpPr/>
            <p:nvPr userDrawn="1"/>
          </p:nvSpPr>
          <p:spPr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9" name="XValueLabel3"/>
            <p:cNvSpPr/>
            <p:nvPr userDrawn="1"/>
          </p:nvSpPr>
          <p:spPr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22" name="XValueLabel4"/>
            <p:cNvSpPr/>
            <p:nvPr userDrawn="1"/>
          </p:nvSpPr>
          <p:spPr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s-E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6" name="AxisLineGroup"/>
          <p:cNvGrpSpPr/>
          <p:nvPr userDrawn="1"/>
        </p:nvGrpSpPr>
        <p:grpSpPr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23" name="XAxisLine"/>
            <p:cNvCxnSpPr/>
            <p:nvPr userDrawn="1"/>
          </p:nvCxnSpPr>
          <p:spPr>
            <a:xfrm>
              <a:off x="889000" y="5715000"/>
              <a:ext cx="8001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YAxisLine"/>
            <p:cNvCxnSpPr/>
            <p:nvPr userDrawn="1"/>
          </p:nvCxnSpPr>
          <p:spPr>
            <a:xfrm>
              <a:off x="1016000" y="1587500"/>
              <a:ext cx="0" cy="412750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YAxisTick0"/>
            <p:cNvCxnSpPr/>
            <p:nvPr userDrawn="1"/>
          </p:nvCxnSpPr>
          <p:spPr>
            <a:xfrm>
              <a:off x="889000" y="571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YAxisTick1"/>
            <p:cNvCxnSpPr/>
            <p:nvPr userDrawn="1"/>
          </p:nvCxnSpPr>
          <p:spPr>
            <a:xfrm>
              <a:off x="889000" y="444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YAxisTick2"/>
            <p:cNvCxnSpPr/>
            <p:nvPr userDrawn="1"/>
          </p:nvCxnSpPr>
          <p:spPr>
            <a:xfrm>
              <a:off x="889000" y="317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YAxisTick3"/>
            <p:cNvCxnSpPr/>
            <p:nvPr userDrawn="1"/>
          </p:nvCxnSpPr>
          <p:spPr>
            <a:xfrm>
              <a:off x="889000" y="1905000"/>
              <a:ext cx="254000" cy="0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YLabelGroup"/>
          <p:cNvGrpSpPr/>
          <p:nvPr userDrawn="1"/>
        </p:nvGrpSpPr>
        <p:grpSpPr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26" name="YValueLabel0"/>
            <p:cNvSpPr/>
            <p:nvPr userDrawn="1"/>
          </p:nvSpPr>
          <p:spPr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28" name="YValueLabel1"/>
            <p:cNvSpPr/>
            <p:nvPr userDrawn="1"/>
          </p:nvSpPr>
          <p:spPr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" name="YValueLabel2"/>
            <p:cNvSpPr/>
            <p:nvPr userDrawn="1"/>
          </p:nvSpPr>
          <p:spPr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2" name="YValueLabel3"/>
            <p:cNvSpPr/>
            <p:nvPr userDrawn="1"/>
          </p:nvSpPr>
          <p:spPr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254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469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QuestionShape"/>
          <p:cNvSpPr/>
          <p:nvPr userDrawn="1"/>
        </p:nvSpPr>
        <p:spPr>
          <a:xfrm>
            <a:off x="127000" y="127000"/>
            <a:ext cx="8890000" cy="2857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buNone/>
            </a:pPr>
            <a:r>
              <a:rPr lang="es-ES" sz="44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iRespond Question Master</a:t>
            </a:r>
          </a:p>
        </p:txBody>
      </p:sp>
      <p:sp>
        <p:nvSpPr>
          <p:cNvPr id="8" name="AShape"/>
          <p:cNvSpPr/>
          <p:nvPr userDrawn="1"/>
        </p:nvSpPr>
        <p:spPr>
          <a:xfrm>
            <a:off x="127000" y="31115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A.) Response A</a:t>
            </a:r>
          </a:p>
        </p:txBody>
      </p:sp>
      <p:sp>
        <p:nvSpPr>
          <p:cNvPr id="9" name="BShape"/>
          <p:cNvSpPr/>
          <p:nvPr userDrawn="1"/>
        </p:nvSpPr>
        <p:spPr>
          <a:xfrm>
            <a:off x="127000" y="38354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B.) Response B</a:t>
            </a:r>
          </a:p>
        </p:txBody>
      </p:sp>
      <p:sp>
        <p:nvSpPr>
          <p:cNvPr id="10" name="CShape"/>
          <p:cNvSpPr/>
          <p:nvPr userDrawn="1"/>
        </p:nvSpPr>
        <p:spPr>
          <a:xfrm>
            <a:off x="127000" y="45593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C.) Response C</a:t>
            </a:r>
          </a:p>
        </p:txBody>
      </p:sp>
      <p:sp>
        <p:nvSpPr>
          <p:cNvPr id="11" name="DShape"/>
          <p:cNvSpPr/>
          <p:nvPr userDrawn="1"/>
        </p:nvSpPr>
        <p:spPr>
          <a:xfrm>
            <a:off x="127000" y="52832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D.) Response D</a:t>
            </a:r>
          </a:p>
        </p:txBody>
      </p:sp>
      <p:sp>
        <p:nvSpPr>
          <p:cNvPr id="12" name="EShape"/>
          <p:cNvSpPr/>
          <p:nvPr userDrawn="1"/>
        </p:nvSpPr>
        <p:spPr>
          <a:xfrm>
            <a:off x="127000" y="6007100"/>
            <a:ext cx="8890000" cy="71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s-ES" sz="3200">
                <a:solidFill>
                  <a:schemeClr val="tx1"/>
                </a:solidFill>
              </a:rPr>
              <a:t>E.) Response E</a:t>
            </a:r>
          </a:p>
        </p:txBody>
      </p:sp>
      <p:sp>
        <p:nvSpPr>
          <p:cNvPr id="13" name="Percent"/>
          <p:cNvSpPr/>
          <p:nvPr userDrawn="1"/>
        </p:nvSpPr>
        <p:spPr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14" name="Timer"/>
          <p:cNvSpPr/>
          <p:nvPr userDrawn="1"/>
        </p:nvSpPr>
        <p:spPr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>
                <a:solidFill>
                  <a:srgbClr val="000000"/>
                </a:solidFill>
              </a:rPr>
              <a:t>00:30</a:t>
            </a:r>
          </a:p>
        </p:txBody>
      </p:sp>
    </p:spTree>
    <p:extLst>
      <p:ext uri="{BB962C8B-B14F-4D97-AF65-F5344CB8AC3E}">
        <p14:creationId xmlns:p14="http://schemas.microsoft.com/office/powerpoint/2010/main" val="384469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Preguntas de Madagascar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096" y="3505200"/>
            <a:ext cx="4588504" cy="3436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09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ES" dirty="0"/>
              <a:t>¿Cómo se llama la película?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¿Dónde está Madagascar?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¿Dónde viven los animales en la primera parte de la película?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¿Cómo se llaman los cuatro personajes principales?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¿Qué tipo de animal es </a:t>
            </a:r>
            <a:r>
              <a:rPr lang="es-ES" dirty="0" err="1"/>
              <a:t>Marty</a:t>
            </a:r>
            <a:r>
              <a:rPr lang="es-ES" dirty="0"/>
              <a:t>? ¿Cómo es él?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¿Qué tipo de animal es Alex? ¿Cómo es él?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¿Qué tipo de animal es Gloria? ¿Cómo es ella?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858000"/>
          </a:xfrm>
        </p:spPr>
        <p:txBody>
          <a:bodyPr>
            <a:normAutofit lnSpcReduction="10000"/>
          </a:bodyPr>
          <a:lstStyle/>
          <a:p>
            <a:r>
              <a:rPr lang="es-ES" dirty="0"/>
              <a:t>La película se llama Madagascar.</a:t>
            </a:r>
          </a:p>
          <a:p>
            <a:r>
              <a:rPr lang="es-ES" dirty="0"/>
              <a:t>Madagascar está en </a:t>
            </a:r>
          </a:p>
          <a:p>
            <a:r>
              <a:rPr lang="es-ES" dirty="0"/>
              <a:t>En la primera parte de la película viven en el zoológico.</a:t>
            </a:r>
          </a:p>
          <a:p>
            <a:r>
              <a:rPr lang="es-ES" dirty="0"/>
              <a:t>Los cuatro personajes principales se llaman Gl</a:t>
            </a:r>
            <a:r>
              <a:rPr lang="es-ES" sz="2400" dirty="0"/>
              <a:t>oria, </a:t>
            </a:r>
            <a:r>
              <a:rPr lang="es-ES" sz="2400" dirty="0" err="1"/>
              <a:t>Melmen</a:t>
            </a:r>
            <a:r>
              <a:rPr lang="es-ES" sz="2400" dirty="0"/>
              <a:t>, Alex y </a:t>
            </a:r>
            <a:r>
              <a:rPr lang="es-ES" sz="2400" dirty="0" err="1"/>
              <a:t>Marty</a:t>
            </a:r>
            <a:endParaRPr lang="es-ES" sz="2400" dirty="0"/>
          </a:p>
          <a:p>
            <a:r>
              <a:rPr lang="es-ES" dirty="0" err="1"/>
              <a:t>Marty</a:t>
            </a:r>
            <a:r>
              <a:rPr lang="es-ES" dirty="0"/>
              <a:t> es una cebra. Es negro y blanco.</a:t>
            </a:r>
          </a:p>
          <a:p>
            <a:r>
              <a:rPr lang="es-ES" dirty="0"/>
              <a:t>Alex es un león. Él es fuerte.</a:t>
            </a:r>
          </a:p>
          <a:p>
            <a:r>
              <a:rPr lang="es-ES" dirty="0"/>
              <a:t>Gloria es un hipopótamo. Ella es gorda.</a:t>
            </a:r>
          </a:p>
        </p:txBody>
      </p:sp>
    </p:spTree>
    <p:extLst>
      <p:ext uri="{BB962C8B-B14F-4D97-AF65-F5344CB8AC3E}">
        <p14:creationId xmlns:p14="http://schemas.microsoft.com/office/powerpoint/2010/main" val="48441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8"/>
            </a:pPr>
            <a:r>
              <a:rPr lang="es-ES" dirty="0"/>
              <a:t>¿Qué tipo de animal es </a:t>
            </a:r>
            <a:r>
              <a:rPr lang="es-ES" dirty="0" err="1"/>
              <a:t>Melmen</a:t>
            </a:r>
            <a:r>
              <a:rPr lang="es-ES" dirty="0"/>
              <a:t>? ¿Cómo es él?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es-ES" dirty="0"/>
              <a:t>¿Cómo son los pingüinos?</a:t>
            </a:r>
          </a:p>
          <a:p>
            <a:pPr marL="514350" lvl="0" indent="-514350">
              <a:buFont typeface="+mj-lt"/>
              <a:buAutoNum type="arabicPeriod" startAt="8"/>
            </a:pPr>
            <a:endParaRPr lang="es-ES" dirty="0"/>
          </a:p>
          <a:p>
            <a:pPr marL="514350" lvl="0" indent="-514350">
              <a:buFont typeface="+mj-lt"/>
              <a:buAutoNum type="arabicPeriod" startAt="8"/>
            </a:pPr>
            <a:r>
              <a:rPr lang="es-ES" dirty="0"/>
              <a:t>Ellos celebran el cumpleaños de </a:t>
            </a:r>
            <a:r>
              <a:rPr lang="es-ES" dirty="0" err="1"/>
              <a:t>Marty</a:t>
            </a:r>
            <a:r>
              <a:rPr lang="es-ES" dirty="0"/>
              <a:t>. ¿Cuántos años tiene </a:t>
            </a:r>
            <a:r>
              <a:rPr lang="es-ES" dirty="0" err="1"/>
              <a:t>Marty</a:t>
            </a:r>
            <a:r>
              <a:rPr lang="es-ES" dirty="0"/>
              <a:t>?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es-ES" dirty="0"/>
              <a:t>¿Por qué está </a:t>
            </a:r>
            <a:r>
              <a:rPr lang="es-ES" dirty="0" err="1"/>
              <a:t>Marty</a:t>
            </a:r>
            <a:r>
              <a:rPr lang="es-ES" dirty="0"/>
              <a:t> deprimido?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es-ES" dirty="0"/>
              <a:t>¿Cómo está Alex en el zoológico? ¿Por qué?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126163"/>
          </a:xfrm>
        </p:spPr>
        <p:txBody>
          <a:bodyPr>
            <a:normAutofit lnSpcReduction="10000"/>
          </a:bodyPr>
          <a:lstStyle/>
          <a:p>
            <a:r>
              <a:rPr lang="es-ES" dirty="0" err="1"/>
              <a:t>Melmen</a:t>
            </a:r>
            <a:r>
              <a:rPr lang="es-ES" dirty="0"/>
              <a:t> es una jirafa. Él es alto.</a:t>
            </a:r>
          </a:p>
          <a:p>
            <a:r>
              <a:rPr lang="es-ES" dirty="0"/>
              <a:t>Los pingüinos son blancos y negros.</a:t>
            </a:r>
          </a:p>
          <a:p>
            <a:r>
              <a:rPr lang="es-ES" dirty="0"/>
              <a:t>Él tiene 10 años.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 err="1"/>
              <a:t>Marty</a:t>
            </a:r>
            <a:r>
              <a:rPr lang="es-ES" dirty="0"/>
              <a:t> está deprimido porque no le gusta el zoo</a:t>
            </a:r>
          </a:p>
          <a:p>
            <a:r>
              <a:rPr lang="es-ES" dirty="0"/>
              <a:t>Alex está alegre en el zoológico porque tiene bistec.</a:t>
            </a:r>
          </a:p>
        </p:txBody>
      </p:sp>
    </p:spTree>
    <p:extLst>
      <p:ext uri="{BB962C8B-B14F-4D97-AF65-F5344CB8AC3E}">
        <p14:creationId xmlns:p14="http://schemas.microsoft.com/office/powerpoint/2010/main" val="3139574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126163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13"/>
            </a:pPr>
            <a:r>
              <a:rPr lang="es-ES" dirty="0"/>
              <a:t>¿Cómo está </a:t>
            </a:r>
            <a:r>
              <a:rPr lang="es-ES" dirty="0" err="1"/>
              <a:t>Melmen</a:t>
            </a:r>
            <a:r>
              <a:rPr lang="es-ES" dirty="0"/>
              <a:t> en el zoológico? ¿Por qué?</a:t>
            </a:r>
          </a:p>
          <a:p>
            <a:pPr marL="514350" lvl="0" indent="-514350">
              <a:buFont typeface="+mj-lt"/>
              <a:buAutoNum type="arabicPeriod" startAt="13"/>
            </a:pPr>
            <a:endParaRPr lang="es-ES" dirty="0"/>
          </a:p>
          <a:p>
            <a:pPr marL="514350" lvl="0" indent="-514350">
              <a:buFont typeface="+mj-lt"/>
              <a:buAutoNum type="arabicPeriod" startAt="13"/>
            </a:pPr>
            <a:r>
              <a:rPr lang="es-ES" dirty="0"/>
              <a:t>¿Adónde va </a:t>
            </a:r>
            <a:r>
              <a:rPr lang="es-ES" dirty="0" err="1"/>
              <a:t>Marty</a:t>
            </a:r>
            <a:r>
              <a:rPr lang="es-ES" dirty="0"/>
              <a:t> cuando escapa del zoológico?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es-ES" dirty="0"/>
              <a:t>¿Cómo van los animales a Madagascar?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es-ES" dirty="0"/>
              <a:t>¿Adónde van los pingüinos?</a:t>
            </a:r>
          </a:p>
          <a:p>
            <a:pPr marL="514350" lvl="0" indent="-514350">
              <a:buFont typeface="+mj-lt"/>
              <a:buAutoNum type="arabicPeriod" startAt="13"/>
            </a:pPr>
            <a:r>
              <a:rPr lang="es-ES" dirty="0"/>
              <a:t>¿Por qué los pingüinos no les gusta Antártica?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126163"/>
          </a:xfrm>
        </p:spPr>
        <p:txBody>
          <a:bodyPr/>
          <a:lstStyle/>
          <a:p>
            <a:r>
              <a:rPr lang="es-ES" dirty="0" err="1"/>
              <a:t>Melmen</a:t>
            </a:r>
            <a:r>
              <a:rPr lang="es-ES" dirty="0"/>
              <a:t> está feliz en el zoológico porque tiene medicina.</a:t>
            </a:r>
          </a:p>
          <a:p>
            <a:r>
              <a:rPr lang="es-ES" dirty="0" err="1"/>
              <a:t>Marty</a:t>
            </a:r>
            <a:r>
              <a:rPr lang="es-ES" dirty="0"/>
              <a:t> va a la estación del metro.</a:t>
            </a:r>
          </a:p>
          <a:p>
            <a:endParaRPr lang="es-ES" dirty="0"/>
          </a:p>
          <a:p>
            <a:r>
              <a:rPr lang="es-ES" dirty="0"/>
              <a:t>Los animales van a Madagascar en un barco.</a:t>
            </a:r>
          </a:p>
          <a:p>
            <a:r>
              <a:rPr lang="es-ES" dirty="0"/>
              <a:t>Los pingüinos van a Antárctica.</a:t>
            </a:r>
          </a:p>
          <a:p>
            <a:r>
              <a:rPr lang="es-ES" dirty="0"/>
              <a:t>Los pingüinos no les gusta Antártica porque tienen frío/hace frío. </a:t>
            </a:r>
          </a:p>
        </p:txBody>
      </p:sp>
    </p:spTree>
    <p:extLst>
      <p:ext uri="{BB962C8B-B14F-4D97-AF65-F5344CB8AC3E}">
        <p14:creationId xmlns:p14="http://schemas.microsoft.com/office/powerpoint/2010/main" val="1588597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495800" cy="6858000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18"/>
            </a:pPr>
            <a:r>
              <a:rPr lang="es-ES" dirty="0">
                <a:solidFill>
                  <a:srgbClr val="FF0000"/>
                </a:solidFill>
              </a:rPr>
              <a:t>¿Cuándo tiene hambre Alex?</a:t>
            </a:r>
          </a:p>
          <a:p>
            <a:pPr marL="514350" lvl="0" indent="-514350">
              <a:buFont typeface="+mj-lt"/>
              <a:buAutoNum type="arabicPeriod" startAt="18"/>
            </a:pPr>
            <a:r>
              <a:rPr lang="es-ES" dirty="0"/>
              <a:t>¿Qué hacen los animales durante la fiesta? ¿De qué tienen miedo?</a:t>
            </a:r>
          </a:p>
          <a:p>
            <a:pPr marL="514350" lvl="0" indent="-514350">
              <a:buFont typeface="+mj-lt"/>
              <a:buAutoNum type="arabicPeriod" startAt="18"/>
            </a:pPr>
            <a:r>
              <a:rPr lang="es-ES" dirty="0"/>
              <a:t>¿Qué tipo de comida preparan los pingüinos para Alex? ¿le gusta?</a:t>
            </a:r>
          </a:p>
          <a:p>
            <a:pPr marL="514350" lvl="0" indent="-514350">
              <a:buFont typeface="+mj-lt"/>
              <a:buAutoNum type="arabicPeriod" startAt="18"/>
            </a:pPr>
            <a:r>
              <a:rPr lang="es-ES" dirty="0"/>
              <a:t>¿Por qué el barco no regresa a Nueva York?</a:t>
            </a:r>
          </a:p>
          <a:p>
            <a:endParaRPr lang="es-E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0"/>
            <a:ext cx="4495800" cy="6126163"/>
          </a:xfrm>
        </p:spPr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Alex tiene hambre en la jungla (en Madagascar).</a:t>
            </a:r>
          </a:p>
          <a:p>
            <a:endParaRPr lang="es-ES" dirty="0"/>
          </a:p>
          <a:p>
            <a:r>
              <a:rPr lang="es-ES" dirty="0"/>
              <a:t>Los animales bailan durante la fiesta. Tienen miedo de las </a:t>
            </a:r>
            <a:r>
              <a:rPr lang="es-ES" dirty="0" err="1"/>
              <a:t>fossas</a:t>
            </a:r>
            <a:r>
              <a:rPr lang="es-ES" dirty="0"/>
              <a:t>.</a:t>
            </a:r>
          </a:p>
          <a:p>
            <a:r>
              <a:rPr lang="es-ES" dirty="0"/>
              <a:t>Los pingüinos preparan sushi para Alex y le gusta mucho.</a:t>
            </a:r>
          </a:p>
          <a:p>
            <a:r>
              <a:rPr lang="es-ES" dirty="0"/>
              <a:t>El barco no regresa a Nueva York porque no necesita gasolina.</a:t>
            </a:r>
          </a:p>
        </p:txBody>
      </p:sp>
    </p:spTree>
    <p:extLst>
      <p:ext uri="{BB962C8B-B14F-4D97-AF65-F5344CB8AC3E}">
        <p14:creationId xmlns:p14="http://schemas.microsoft.com/office/powerpoint/2010/main" val="401171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RespondGraph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RespondQuestion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413</Words>
  <Application>Microsoft Office PowerPoint</Application>
  <PresentationFormat>On-screen Show (4:3)</PresentationFormat>
  <Paragraphs>50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Office Theme</vt:lpstr>
      <vt:lpstr>iRespondGraphMaster</vt:lpstr>
      <vt:lpstr>iRespondQuestionMaster</vt:lpstr>
      <vt:lpstr>Preguntas de Madagascar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Madagascar preguntas</dc:title>
  <dc:creator>Anna Thompson</dc:creator>
  <cp:lastModifiedBy>Karen Kister</cp:lastModifiedBy>
  <cp:revision>21</cp:revision>
  <dcterms:created xsi:type="dcterms:W3CDTF">2013-11-15T21:14:30Z</dcterms:created>
  <dcterms:modified xsi:type="dcterms:W3CDTF">2022-12-08T14:19:40Z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eepGraph">
    <vt:bool>false</vt:bool>
  </property>
  <property fmtid="{D5CDD505-2E9C-101B-9397-08002B2CF9AE}" pid="3" name="AutoReflect">
    <vt:bool>false</vt:bool>
  </property>
  <property fmtid="{D5CDD505-2E9C-101B-9397-08002B2CF9AE}" pid="4" name="ShowTimer">
    <vt:bool>true</vt:bool>
  </property>
  <property fmtid="{D5CDD505-2E9C-101B-9397-08002B2CF9AE}" pid="5" name="ShowPercent">
    <vt:bool>true</vt:bool>
  </property>
</Properties>
</file>