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6" r:id="rId4"/>
    <p:sldId id="273" r:id="rId5"/>
    <p:sldId id="274" r:id="rId6"/>
    <p:sldId id="284" r:id="rId7"/>
    <p:sldId id="278" r:id="rId8"/>
    <p:sldId id="285" r:id="rId9"/>
    <p:sldId id="275" r:id="rId10"/>
    <p:sldId id="287" r:id="rId11"/>
    <p:sldId id="286" r:id="rId12"/>
    <p:sldId id="280" r:id="rId13"/>
    <p:sldId id="277" r:id="rId14"/>
    <p:sldId id="282" r:id="rId15"/>
    <p:sldId id="257" r:id="rId16"/>
    <p:sldId id="276" r:id="rId17"/>
    <p:sldId id="279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6" r:id="rId26"/>
    <p:sldId id="267" r:id="rId27"/>
    <p:sldId id="268" r:id="rId28"/>
    <p:sldId id="269" r:id="rId29"/>
    <p:sldId id="270" r:id="rId30"/>
    <p:sldId id="271" r:id="rId31"/>
    <p:sldId id="283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54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63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3375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540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983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5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128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56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607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200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82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540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637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3375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540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983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571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128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56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607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200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82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983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637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337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57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12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5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60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20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82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19F81-EBDB-429E-86EA-0C2A2ADB28F9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F0BA8-5C39-4118-9BFC-5A6588D23A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204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iRespond Graph</a:t>
            </a:r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E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E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E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E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E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E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E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E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E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E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320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s-E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 sz="3200">
                <a:solidFill>
                  <a:schemeClr val="tx1"/>
                </a:solidFill>
              </a:rPr>
              <a:t>A.) Response A</a:t>
            </a: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 sz="3200">
                <a:solidFill>
                  <a:schemeClr val="tx1"/>
                </a:solidFill>
              </a:rPr>
              <a:t>B.) Response B</a:t>
            </a: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 sz="3200">
                <a:solidFill>
                  <a:schemeClr val="tx1"/>
                </a:solidFill>
              </a:rPr>
              <a:t>C.) Response C</a:t>
            </a: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 sz="3200">
                <a:solidFill>
                  <a:schemeClr val="tx1"/>
                </a:solidFill>
              </a:rPr>
              <a:t>D.) Response D</a:t>
            </a: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 sz="3200">
                <a:solidFill>
                  <a:schemeClr val="tx1"/>
                </a:solidFill>
              </a:rPr>
              <a:t>E.) Response E</a:t>
            </a: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rgbClr val="FFFFFF"/>
                </a:solidFill>
              </a:rPr>
              <a:t>Percent Complete 100%</a:t>
            </a: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rgbClr val="FFFFFF"/>
                </a:solidFill>
              </a:rPr>
              <a:t>00:30</a:t>
            </a:r>
          </a:p>
        </p:txBody>
      </p:sp>
    </p:spTree>
    <p:extLst>
      <p:ext uri="{BB962C8B-B14F-4D97-AF65-F5344CB8AC3E}">
        <p14:creationId xmlns:p14="http://schemas.microsoft.com/office/powerpoint/2010/main" val="1093204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hora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?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u="sng" dirty="0" err="1"/>
              <a:t>What</a:t>
            </a:r>
            <a:r>
              <a:rPr lang="es-ES" dirty="0"/>
              <a:t> time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?</a:t>
            </a:r>
          </a:p>
        </p:txBody>
      </p:sp>
      <p:pic>
        <p:nvPicPr>
          <p:cNvPr id="1026" name="Picture 2" descr="Image result for gif clock">
            <a:extLst>
              <a:ext uri="{FF2B5EF4-FFF2-40B4-BE49-F238E27FC236}">
                <a16:creationId xmlns:a16="http://schemas.microsoft.com/office/drawing/2014/main" id="{14B9B47B-2078-4F4B-A085-98D55B098C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576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13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>
            <a:normAutofit/>
          </a:bodyPr>
          <a:lstStyle/>
          <a:p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tell</a:t>
            </a:r>
            <a:r>
              <a:rPr lang="es-ES" dirty="0"/>
              <a:t> time up </a:t>
            </a:r>
            <a:r>
              <a:rPr lang="es-ES" dirty="0" err="1"/>
              <a:t>to</a:t>
            </a:r>
            <a:r>
              <a:rPr lang="es-ES" dirty="0"/>
              <a:t> 30 minutes, </a:t>
            </a:r>
            <a:r>
              <a:rPr lang="es-ES" dirty="0" err="1"/>
              <a:t>add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minutes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“</a:t>
            </a:r>
            <a:r>
              <a:rPr lang="es-ES" b="1" dirty="0"/>
              <a:t>and</a:t>
            </a:r>
            <a:r>
              <a:rPr lang="es-ES" dirty="0"/>
              <a:t>” in </a:t>
            </a:r>
            <a:r>
              <a:rPr lang="es-ES" dirty="0" err="1"/>
              <a:t>Spanish</a:t>
            </a:r>
            <a:r>
              <a:rPr lang="es-ES" dirty="0"/>
              <a:t> </a:t>
            </a:r>
          </a:p>
          <a:p>
            <a:r>
              <a:rPr lang="es-ES" b="1" dirty="0"/>
              <a:t> y   </a:t>
            </a:r>
            <a:r>
              <a:rPr lang="es-ES" dirty="0"/>
              <a:t>(and)</a:t>
            </a:r>
          </a:p>
          <a:p>
            <a:r>
              <a:rPr lang="es-ES" dirty="0" err="1"/>
              <a:t>Then</a:t>
            </a:r>
            <a:r>
              <a:rPr lang="es-ES" dirty="0"/>
              <a:t> 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number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minutes</a:t>
            </a:r>
          </a:p>
          <a:p>
            <a:r>
              <a:rPr lang="es-ES" dirty="0" err="1"/>
              <a:t>They</a:t>
            </a:r>
            <a:r>
              <a:rPr lang="es-ES" dirty="0"/>
              <a:t> are 5 and 5. = 5:05</a:t>
            </a:r>
          </a:p>
          <a:p>
            <a:r>
              <a:rPr lang="es-ES" dirty="0"/>
              <a:t>Son las cinco y cinco.</a:t>
            </a:r>
          </a:p>
          <a:p>
            <a:r>
              <a:rPr lang="es-ES" dirty="0" err="1"/>
              <a:t>They</a:t>
            </a:r>
            <a:r>
              <a:rPr lang="es-ES" dirty="0"/>
              <a:t> are 3:05 </a:t>
            </a:r>
          </a:p>
          <a:p>
            <a:r>
              <a:rPr lang="es-ES" dirty="0"/>
              <a:t>Son las tres y cinco. </a:t>
            </a:r>
          </a:p>
          <a:p>
            <a:r>
              <a:rPr lang="es-ES" dirty="0" err="1"/>
              <a:t>They</a:t>
            </a:r>
            <a:r>
              <a:rPr lang="es-ES" dirty="0"/>
              <a:t> are 12:22.</a:t>
            </a:r>
          </a:p>
          <a:p>
            <a:r>
              <a:rPr lang="es-ES" dirty="0"/>
              <a:t>Son las doce y veinte y dos.</a:t>
            </a:r>
          </a:p>
          <a:p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126163"/>
          </a:xfrm>
        </p:spPr>
        <p:txBody>
          <a:bodyPr>
            <a:normAutofit/>
          </a:bodyPr>
          <a:lstStyle/>
          <a:p>
            <a:r>
              <a:rPr lang="es-ES" dirty="0"/>
              <a:t>At 30 min.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must</a:t>
            </a:r>
            <a:r>
              <a:rPr lang="es-ES" dirty="0"/>
              <a:t> use:</a:t>
            </a:r>
          </a:p>
          <a:p>
            <a:r>
              <a:rPr lang="es-ES" dirty="0"/>
              <a:t> </a:t>
            </a:r>
            <a:r>
              <a:rPr lang="es-ES" b="1" dirty="0"/>
              <a:t>media</a:t>
            </a:r>
          </a:p>
          <a:p>
            <a:r>
              <a:rPr lang="es-ES" dirty="0"/>
              <a:t>At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quarters</a:t>
            </a:r>
            <a:r>
              <a:rPr lang="es-ES" dirty="0"/>
              <a:t> (15 and 45) use:</a:t>
            </a:r>
          </a:p>
          <a:p>
            <a:r>
              <a:rPr lang="es-ES" dirty="0"/>
              <a:t> </a:t>
            </a:r>
            <a:r>
              <a:rPr lang="es-ES" b="1" dirty="0"/>
              <a:t>cuarto </a:t>
            </a:r>
          </a:p>
          <a:p>
            <a:endParaRPr lang="es-ES" b="1" dirty="0"/>
          </a:p>
          <a:p>
            <a:r>
              <a:rPr lang="es-ES" b="1" dirty="0" err="1"/>
              <a:t>It’s</a:t>
            </a:r>
            <a:r>
              <a:rPr lang="es-ES" b="1" dirty="0"/>
              <a:t> 11:30.</a:t>
            </a:r>
          </a:p>
          <a:p>
            <a:r>
              <a:rPr lang="es-ES" b="1" dirty="0"/>
              <a:t>Son las once y media.</a:t>
            </a:r>
          </a:p>
          <a:p>
            <a:endParaRPr lang="es-ES" b="1" dirty="0"/>
          </a:p>
          <a:p>
            <a:r>
              <a:rPr lang="es-ES" b="1" dirty="0" err="1"/>
              <a:t>It’s</a:t>
            </a:r>
            <a:r>
              <a:rPr lang="es-ES" b="1" dirty="0"/>
              <a:t> 9:15.</a:t>
            </a:r>
          </a:p>
          <a:p>
            <a:r>
              <a:rPr lang="es-ES" b="1" dirty="0"/>
              <a:t>Son las nueve y cuarto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075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0200" cy="2514600"/>
          </a:xfrm>
        </p:spPr>
        <p:txBody>
          <a:bodyPr>
            <a:normAutofit fontScale="90000"/>
          </a:bodyPr>
          <a:lstStyle/>
          <a:p>
            <a:r>
              <a:rPr lang="es-ES" dirty="0"/>
              <a:t>Menos= </a:t>
            </a:r>
            <a:r>
              <a:rPr lang="es-ES" dirty="0" err="1"/>
              <a:t>less</a:t>
            </a:r>
            <a:r>
              <a:rPr lang="es-ES" dirty="0"/>
              <a:t> (</a:t>
            </a:r>
            <a:r>
              <a:rPr lang="es-ES" dirty="0" err="1"/>
              <a:t>minus</a:t>
            </a:r>
            <a:r>
              <a:rPr lang="es-ES" dirty="0"/>
              <a:t>)</a:t>
            </a:r>
            <a:br>
              <a:rPr lang="es-ES" dirty="0"/>
            </a:b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>
                <a:solidFill>
                  <a:srgbClr val="FF0000"/>
                </a:solidFill>
              </a:rPr>
              <a:t>31</a:t>
            </a:r>
            <a:r>
              <a:rPr lang="es-ES" dirty="0"/>
              <a:t> minute </a:t>
            </a:r>
            <a:r>
              <a:rPr lang="es-ES" dirty="0" err="1"/>
              <a:t>mark</a:t>
            </a:r>
            <a:r>
              <a:rPr lang="es-ES" dirty="0"/>
              <a:t> </a:t>
            </a:r>
            <a:r>
              <a:rPr lang="es-ES" dirty="0" err="1"/>
              <a:t>on</a:t>
            </a:r>
            <a:br>
              <a:rPr lang="es-ES" dirty="0"/>
            </a:b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hour</a:t>
            </a:r>
            <a:r>
              <a:rPr lang="es-ES" dirty="0"/>
              <a:t> and </a:t>
            </a:r>
            <a:r>
              <a:rPr lang="es-ES" dirty="0" err="1"/>
              <a:t>subtract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minutes</a:t>
            </a:r>
            <a:br>
              <a:rPr lang="es-ES" dirty="0"/>
            </a:br>
            <a:r>
              <a:rPr lang="es-ES" dirty="0" err="1"/>
              <a:t>It’s</a:t>
            </a:r>
            <a:r>
              <a:rPr lang="es-ES" dirty="0"/>
              <a:t> a </a:t>
            </a:r>
            <a:r>
              <a:rPr lang="es-ES" dirty="0" err="1"/>
              <a:t>quarter</a:t>
            </a:r>
            <a:r>
              <a:rPr lang="es-ES" dirty="0"/>
              <a:t> </a:t>
            </a:r>
            <a:r>
              <a:rPr lang="es-ES" dirty="0" err="1"/>
              <a:t>til</a:t>
            </a:r>
            <a:r>
              <a:rPr lang="es-ES" dirty="0"/>
              <a:t> 5 = 4:45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332037"/>
            <a:ext cx="5105400" cy="4525963"/>
          </a:xfrm>
        </p:spPr>
        <p:txBody>
          <a:bodyPr>
            <a:normAutofit/>
          </a:bodyPr>
          <a:lstStyle/>
          <a:p>
            <a:r>
              <a:rPr lang="es-ES" dirty="0"/>
              <a:t>Son las nueve menos cinco.</a:t>
            </a:r>
          </a:p>
          <a:p>
            <a:r>
              <a:rPr lang="es-ES" dirty="0"/>
              <a:t>Son las dos menos dos.</a:t>
            </a:r>
          </a:p>
          <a:p>
            <a:r>
              <a:rPr lang="es-ES" dirty="0"/>
              <a:t>Son las doce menos doce.</a:t>
            </a:r>
          </a:p>
          <a:p>
            <a:r>
              <a:rPr lang="es-ES" dirty="0"/>
              <a:t>Son las tres menos tres.</a:t>
            </a:r>
          </a:p>
          <a:p>
            <a:r>
              <a:rPr lang="es-ES" dirty="0"/>
              <a:t>Es la una menos una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321151"/>
            <a:ext cx="4038600" cy="4525963"/>
          </a:xfrm>
        </p:spPr>
        <p:txBody>
          <a:bodyPr>
            <a:normAutofit/>
          </a:bodyPr>
          <a:lstStyle/>
          <a:p>
            <a:r>
              <a:rPr lang="es-ES" dirty="0" err="1"/>
              <a:t>It’s</a:t>
            </a:r>
            <a:r>
              <a:rPr lang="es-ES" dirty="0"/>
              <a:t> 8:55</a:t>
            </a:r>
          </a:p>
          <a:p>
            <a:r>
              <a:rPr lang="es-ES" dirty="0" err="1"/>
              <a:t>It’s</a:t>
            </a:r>
            <a:r>
              <a:rPr lang="es-ES" dirty="0"/>
              <a:t> 1:58</a:t>
            </a:r>
          </a:p>
          <a:p>
            <a:r>
              <a:rPr lang="es-ES" dirty="0" err="1"/>
              <a:t>It’s</a:t>
            </a:r>
            <a:r>
              <a:rPr lang="es-ES" dirty="0"/>
              <a:t> 11:48</a:t>
            </a:r>
          </a:p>
          <a:p>
            <a:r>
              <a:rPr lang="es-ES" dirty="0" err="1"/>
              <a:t>It’s</a:t>
            </a:r>
            <a:r>
              <a:rPr lang="es-ES" dirty="0"/>
              <a:t> 2:57</a:t>
            </a:r>
          </a:p>
          <a:p>
            <a:r>
              <a:rPr lang="es-ES" dirty="0" err="1"/>
              <a:t>It’s</a:t>
            </a:r>
            <a:r>
              <a:rPr lang="es-ES" dirty="0"/>
              <a:t> 12:59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805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s-ES" dirty="0"/>
              <a:t>Es la una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6019800"/>
          </a:xfrm>
        </p:spPr>
        <p:txBody>
          <a:bodyPr/>
          <a:lstStyle/>
          <a:p>
            <a:r>
              <a:rPr lang="es-ES" dirty="0"/>
              <a:t>Use “</a:t>
            </a:r>
            <a:r>
              <a:rPr lang="es-ES" b="1" u="sng" dirty="0"/>
              <a:t>es la una</a:t>
            </a:r>
            <a:r>
              <a:rPr lang="es-ES" dirty="0"/>
              <a:t>” </a:t>
            </a:r>
            <a:r>
              <a:rPr lang="es-ES" dirty="0" err="1"/>
              <a:t>from</a:t>
            </a:r>
            <a:r>
              <a:rPr lang="es-ES" dirty="0"/>
              <a:t> 1:00- 1:30</a:t>
            </a:r>
          </a:p>
          <a:p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943600"/>
          </a:xfrm>
        </p:spPr>
        <p:txBody>
          <a:bodyPr/>
          <a:lstStyle/>
          <a:p>
            <a:r>
              <a:rPr lang="es-ES" dirty="0"/>
              <a:t>Use “</a:t>
            </a:r>
            <a:r>
              <a:rPr lang="es-ES" b="1" u="sng" dirty="0"/>
              <a:t>es la una” </a:t>
            </a:r>
            <a:r>
              <a:rPr lang="es-ES" dirty="0" err="1"/>
              <a:t>from</a:t>
            </a:r>
            <a:r>
              <a:rPr lang="es-ES" dirty="0"/>
              <a:t> 12:31-12:59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4533219"/>
            <a:ext cx="4514850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75"/>
            <a:ext cx="4419600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9" t="9330" r="23069" b="11370"/>
          <a:stretch/>
        </p:blipFill>
        <p:spPr>
          <a:xfrm>
            <a:off x="21771" y="1785257"/>
            <a:ext cx="4397829" cy="2281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600"/>
            <a:ext cx="448491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hora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? </a:t>
            </a:r>
            <a:br>
              <a:rPr lang="en-US" dirty="0"/>
            </a:br>
            <a:r>
              <a:rPr lang="en-US" dirty="0"/>
              <a:t>What time is it?</a:t>
            </a:r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/>
          </a:bodyPr>
          <a:lstStyle/>
          <a:p>
            <a:r>
              <a:rPr lang="en-US" dirty="0"/>
              <a:t>Son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tres</a:t>
            </a:r>
            <a:r>
              <a:rPr lang="en-US" dirty="0"/>
              <a:t> y </a:t>
            </a:r>
            <a:r>
              <a:rPr lang="en-US" dirty="0" err="1"/>
              <a:t>veinte</a:t>
            </a:r>
            <a:r>
              <a:rPr lang="en-US" dirty="0"/>
              <a:t>.</a:t>
            </a:r>
          </a:p>
          <a:p>
            <a:r>
              <a:rPr lang="en-US" dirty="0"/>
              <a:t>Son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cuatro</a:t>
            </a:r>
            <a:r>
              <a:rPr lang="en-US" dirty="0"/>
              <a:t> y </a:t>
            </a:r>
            <a:r>
              <a:rPr lang="en-US" dirty="0" err="1"/>
              <a:t>veinte</a:t>
            </a:r>
            <a:r>
              <a:rPr lang="en-US" dirty="0"/>
              <a:t> y </a:t>
            </a:r>
            <a:r>
              <a:rPr lang="en-US" dirty="0" err="1"/>
              <a:t>cinco</a:t>
            </a:r>
            <a:r>
              <a:rPr lang="en-US" dirty="0"/>
              <a:t>.</a:t>
            </a:r>
          </a:p>
          <a:p>
            <a:r>
              <a:rPr lang="en-US" dirty="0"/>
              <a:t>Son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doce</a:t>
            </a:r>
            <a:r>
              <a:rPr lang="en-US" dirty="0"/>
              <a:t> y </a:t>
            </a:r>
            <a:r>
              <a:rPr lang="en-US" dirty="0" err="1"/>
              <a:t>diez</a:t>
            </a:r>
            <a:r>
              <a:rPr lang="en-US" dirty="0"/>
              <a:t> y </a:t>
            </a:r>
            <a:r>
              <a:rPr lang="en-US" dirty="0" err="1"/>
              <a:t>seis</a:t>
            </a:r>
            <a:r>
              <a:rPr lang="en-US" dirty="0"/>
              <a:t>.</a:t>
            </a:r>
          </a:p>
          <a:p>
            <a:r>
              <a:rPr lang="en-US" dirty="0"/>
              <a:t>Son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nueve</a:t>
            </a:r>
            <a:r>
              <a:rPr lang="en-US" dirty="0"/>
              <a:t> y once.</a:t>
            </a:r>
          </a:p>
          <a:p>
            <a:r>
              <a:rPr lang="en-US" dirty="0"/>
              <a:t>Son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cinco</a:t>
            </a:r>
            <a:r>
              <a:rPr lang="en-US" dirty="0"/>
              <a:t> y </a:t>
            </a:r>
            <a:r>
              <a:rPr lang="en-US" dirty="0" err="1"/>
              <a:t>cinco</a:t>
            </a:r>
            <a:r>
              <a:rPr lang="en-US" dirty="0"/>
              <a:t>.</a:t>
            </a:r>
          </a:p>
          <a:p>
            <a:r>
              <a:rPr lang="en-US" dirty="0"/>
              <a:t>Son </a:t>
            </a:r>
            <a:r>
              <a:rPr lang="en-US" dirty="0" err="1"/>
              <a:t>las</a:t>
            </a:r>
            <a:r>
              <a:rPr lang="en-US" dirty="0"/>
              <a:t> once y </a:t>
            </a:r>
            <a:r>
              <a:rPr lang="en-US" dirty="0" err="1"/>
              <a:t>nueve</a:t>
            </a:r>
            <a:r>
              <a:rPr lang="en-US" dirty="0"/>
              <a:t>.</a:t>
            </a:r>
          </a:p>
          <a:p>
            <a:r>
              <a:rPr lang="en-US" dirty="0"/>
              <a:t>Son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diez</a:t>
            </a:r>
            <a:r>
              <a:rPr lang="en-US" dirty="0"/>
              <a:t> y </a:t>
            </a:r>
            <a:r>
              <a:rPr lang="en-US" dirty="0" err="1"/>
              <a:t>trece</a:t>
            </a:r>
            <a:r>
              <a:rPr lang="en-US" dirty="0"/>
              <a:t>.</a:t>
            </a:r>
          </a:p>
          <a:p>
            <a:r>
              <a:rPr lang="en-US" dirty="0"/>
              <a:t>Son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tres</a:t>
            </a:r>
            <a:r>
              <a:rPr lang="en-US" dirty="0"/>
              <a:t> y media.</a:t>
            </a:r>
          </a:p>
          <a:p>
            <a:r>
              <a:rPr lang="en-US" dirty="0"/>
              <a:t>Son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cuatro</a:t>
            </a:r>
            <a:r>
              <a:rPr lang="en-US" dirty="0"/>
              <a:t> y </a:t>
            </a:r>
            <a:r>
              <a:rPr lang="en-US" dirty="0" err="1"/>
              <a:t>cuarto</a:t>
            </a:r>
            <a:r>
              <a:rPr lang="en-US" dirty="0"/>
              <a:t>.</a:t>
            </a:r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/>
          </a:bodyPr>
          <a:lstStyle/>
          <a:p>
            <a:r>
              <a:rPr lang="es-ES" dirty="0" err="1"/>
              <a:t>It’s</a:t>
            </a:r>
            <a:r>
              <a:rPr lang="es-ES" dirty="0"/>
              <a:t> 3:20</a:t>
            </a:r>
          </a:p>
          <a:p>
            <a:r>
              <a:rPr lang="es-ES" dirty="0" err="1"/>
              <a:t>It’s</a:t>
            </a:r>
            <a:r>
              <a:rPr lang="es-ES" dirty="0"/>
              <a:t> 4:25</a:t>
            </a:r>
          </a:p>
          <a:p>
            <a:endParaRPr lang="es-ES" dirty="0"/>
          </a:p>
          <a:p>
            <a:r>
              <a:rPr lang="es-ES" dirty="0" err="1"/>
              <a:t>It’s</a:t>
            </a:r>
            <a:r>
              <a:rPr lang="es-ES" dirty="0"/>
              <a:t> 12:16</a:t>
            </a:r>
          </a:p>
          <a:p>
            <a:r>
              <a:rPr lang="es-ES" dirty="0" err="1"/>
              <a:t>It’s</a:t>
            </a:r>
            <a:r>
              <a:rPr lang="es-ES" dirty="0"/>
              <a:t> 9:11</a:t>
            </a:r>
          </a:p>
          <a:p>
            <a:r>
              <a:rPr lang="es-ES" dirty="0" err="1"/>
              <a:t>It’s</a:t>
            </a:r>
            <a:r>
              <a:rPr lang="es-ES" dirty="0"/>
              <a:t> 5:05</a:t>
            </a:r>
          </a:p>
          <a:p>
            <a:r>
              <a:rPr lang="es-ES" dirty="0" err="1"/>
              <a:t>It’s</a:t>
            </a:r>
            <a:r>
              <a:rPr lang="es-ES" dirty="0"/>
              <a:t> 11:09</a:t>
            </a:r>
          </a:p>
          <a:p>
            <a:r>
              <a:rPr lang="es-ES" dirty="0" err="1"/>
              <a:t>It’s</a:t>
            </a:r>
            <a:r>
              <a:rPr lang="es-ES" dirty="0"/>
              <a:t> 10:13</a:t>
            </a:r>
          </a:p>
          <a:p>
            <a:r>
              <a:rPr lang="es-ES" dirty="0" err="1"/>
              <a:t>It’s</a:t>
            </a:r>
            <a:r>
              <a:rPr lang="es-ES" dirty="0"/>
              <a:t> 3:30</a:t>
            </a:r>
          </a:p>
          <a:p>
            <a:r>
              <a:rPr lang="es-ES" dirty="0" err="1"/>
              <a:t>It’s</a:t>
            </a:r>
            <a:r>
              <a:rPr lang="es-ES" dirty="0"/>
              <a:t> 4:15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65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¿</a:t>
            </a:r>
            <a:r>
              <a:rPr lang="es-ES" dirty="0">
                <a:solidFill>
                  <a:srgbClr val="FFFF00"/>
                </a:solidFill>
              </a:rPr>
              <a:t>A</a:t>
            </a:r>
            <a:r>
              <a:rPr lang="es-ES" dirty="0"/>
              <a:t> qué hora?</a:t>
            </a:r>
            <a:br>
              <a:rPr lang="es-ES" dirty="0"/>
            </a:br>
            <a:r>
              <a:rPr lang="es-ES" dirty="0">
                <a:solidFill>
                  <a:srgbClr val="FFFF00"/>
                </a:solidFill>
              </a:rPr>
              <a:t>A</a:t>
            </a:r>
            <a:r>
              <a:rPr lang="es-ES" dirty="0"/>
              <a:t>t </a:t>
            </a:r>
            <a:r>
              <a:rPr lang="es-ES" dirty="0" err="1"/>
              <a:t>what</a:t>
            </a:r>
            <a:r>
              <a:rPr lang="es-ES" dirty="0"/>
              <a:t> time?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>
                <a:solidFill>
                  <a:srgbClr val="FFFF00"/>
                </a:solidFill>
              </a:rPr>
              <a:t>A</a:t>
            </a:r>
            <a:r>
              <a:rPr lang="es-ES" dirty="0"/>
              <a:t>t 1:00</a:t>
            </a:r>
          </a:p>
          <a:p>
            <a:r>
              <a:rPr lang="es-ES" dirty="0">
                <a:solidFill>
                  <a:srgbClr val="FFFF00"/>
                </a:solidFill>
              </a:rPr>
              <a:t>A</a:t>
            </a:r>
            <a:r>
              <a:rPr lang="es-ES" dirty="0"/>
              <a:t>t 2:00-12:00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>
                <a:solidFill>
                  <a:srgbClr val="FFFF00"/>
                </a:solidFill>
              </a:rPr>
              <a:t>A</a:t>
            </a:r>
            <a:r>
              <a:rPr lang="es-ES" dirty="0"/>
              <a:t> la una.</a:t>
            </a:r>
          </a:p>
          <a:p>
            <a:r>
              <a:rPr lang="es-ES" dirty="0">
                <a:solidFill>
                  <a:srgbClr val="FFFF00"/>
                </a:solidFill>
              </a:rPr>
              <a:t>A</a:t>
            </a:r>
            <a:r>
              <a:rPr lang="es-ES" dirty="0"/>
              <a:t> las _. (2-12)</a:t>
            </a:r>
          </a:p>
        </p:txBody>
      </p:sp>
    </p:spTree>
    <p:extLst>
      <p:ext uri="{BB962C8B-B14F-4D97-AF65-F5344CB8AC3E}">
        <p14:creationId xmlns:p14="http://schemas.microsoft.com/office/powerpoint/2010/main" val="307739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¿A qué hora?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¿A qué hora tienes la clase de español?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Tengo la clase de español a las nueve y cuarto.</a:t>
            </a:r>
          </a:p>
        </p:txBody>
      </p:sp>
    </p:spTree>
    <p:extLst>
      <p:ext uri="{BB962C8B-B14F-4D97-AF65-F5344CB8AC3E}">
        <p14:creationId xmlns:p14="http://schemas.microsoft.com/office/powerpoint/2010/main" val="207723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4495800" cy="620236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Son las dos menos cinco.</a:t>
            </a:r>
          </a:p>
        </p:txBody>
      </p:sp>
    </p:spTree>
    <p:extLst>
      <p:ext uri="{BB962C8B-B14F-4D97-AF65-F5344CB8AC3E}">
        <p14:creationId xmlns:p14="http://schemas.microsoft.com/office/powerpoint/2010/main" val="20217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114800" cy="684276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Son las dos y cuarto.</a:t>
            </a:r>
          </a:p>
        </p:txBody>
      </p:sp>
    </p:spTree>
    <p:extLst>
      <p:ext uri="{BB962C8B-B14F-4D97-AF65-F5344CB8AC3E}">
        <p14:creationId xmlns:p14="http://schemas.microsoft.com/office/powerpoint/2010/main" val="50422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9" t="10476" r="23147" b="37143"/>
          <a:stretch/>
        </p:blipFill>
        <p:spPr>
          <a:xfrm>
            <a:off x="228600" y="1676400"/>
            <a:ext cx="4588626" cy="3657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Son las tres </a:t>
            </a:r>
            <a:r>
              <a:rPr lang="es-ES" b="1" dirty="0"/>
              <a:t>menos</a:t>
            </a:r>
            <a:r>
              <a:rPr lang="es-ES" dirty="0"/>
              <a:t> veinte y cinco.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661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4648200" cy="6705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Son las tres y media.</a:t>
            </a:r>
          </a:p>
        </p:txBody>
      </p:sp>
    </p:spTree>
    <p:extLst>
      <p:ext uri="{BB962C8B-B14F-4D97-AF65-F5344CB8AC3E}">
        <p14:creationId xmlns:p14="http://schemas.microsoft.com/office/powerpoint/2010/main" val="382399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</a:t>
            </a:r>
            <a:r>
              <a:rPr lang="es-ES" b="1" u="sng" dirty="0"/>
              <a:t>A</a:t>
            </a:r>
            <a:r>
              <a:rPr lang="es-ES" dirty="0"/>
              <a:t> qué hora?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u="sng" dirty="0"/>
              <a:t>At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time?</a:t>
            </a:r>
          </a:p>
        </p:txBody>
      </p:sp>
    </p:spTree>
    <p:extLst>
      <p:ext uri="{BB962C8B-B14F-4D97-AF65-F5344CB8AC3E}">
        <p14:creationId xmlns:p14="http://schemas.microsoft.com/office/powerpoint/2010/main" val="205661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" y="152400"/>
            <a:ext cx="4621530" cy="667893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Son las cuatro menos veinte.</a:t>
            </a:r>
          </a:p>
        </p:txBody>
      </p:sp>
    </p:spTree>
    <p:extLst>
      <p:ext uri="{BB962C8B-B14F-4D97-AF65-F5344CB8AC3E}">
        <p14:creationId xmlns:p14="http://schemas.microsoft.com/office/powerpoint/2010/main" val="36570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Son las cuatro y doce.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0247" cy="6705600"/>
          </a:xfrm>
        </p:spPr>
      </p:pic>
    </p:spTree>
    <p:extLst>
      <p:ext uri="{BB962C8B-B14F-4D97-AF65-F5344CB8AC3E}">
        <p14:creationId xmlns:p14="http://schemas.microsoft.com/office/powerpoint/2010/main" val="377674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8200" cy="6858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Son las cinco y cinco.</a:t>
            </a:r>
          </a:p>
        </p:txBody>
      </p:sp>
    </p:spTree>
    <p:extLst>
      <p:ext uri="{BB962C8B-B14F-4D97-AF65-F5344CB8AC3E}">
        <p14:creationId xmlns:p14="http://schemas.microsoft.com/office/powerpoint/2010/main" val="76364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0"/>
            <a:ext cx="4725045" cy="6781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Son las seis y seis.</a:t>
            </a:r>
          </a:p>
        </p:txBody>
      </p:sp>
    </p:spTree>
    <p:extLst>
      <p:ext uri="{BB962C8B-B14F-4D97-AF65-F5344CB8AC3E}">
        <p14:creationId xmlns:p14="http://schemas.microsoft.com/office/powerpoint/2010/main" val="300339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"/>
            <a:ext cx="4765256" cy="688086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Son las nueve menos ocho.</a:t>
            </a:r>
          </a:p>
        </p:txBody>
      </p:sp>
    </p:spTree>
    <p:extLst>
      <p:ext uri="{BB962C8B-B14F-4D97-AF65-F5344CB8AC3E}">
        <p14:creationId xmlns:p14="http://schemas.microsoft.com/office/powerpoint/2010/main" val="339686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4720590" cy="685419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Son las nueve y cuarto.</a:t>
            </a:r>
          </a:p>
        </p:txBody>
      </p:sp>
    </p:spTree>
    <p:extLst>
      <p:ext uri="{BB962C8B-B14F-4D97-AF65-F5344CB8AC3E}">
        <p14:creationId xmlns:p14="http://schemas.microsoft.com/office/powerpoint/2010/main" val="204690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5029200" cy="6858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r>
              <a:rPr lang="es-ES" dirty="0"/>
              <a:t>Son las doce menos dos.</a:t>
            </a:r>
          </a:p>
        </p:txBody>
      </p:sp>
    </p:spTree>
    <p:extLst>
      <p:ext uri="{BB962C8B-B14F-4D97-AF65-F5344CB8AC3E}">
        <p14:creationId xmlns:p14="http://schemas.microsoft.com/office/powerpoint/2010/main" val="288014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16"/>
          <a:stretch/>
        </p:blipFill>
        <p:spPr>
          <a:xfrm>
            <a:off x="34289" y="-34290"/>
            <a:ext cx="4563897" cy="673989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Es la una menos cuarto.</a:t>
            </a:r>
          </a:p>
        </p:txBody>
      </p:sp>
    </p:spTree>
    <p:extLst>
      <p:ext uri="{BB962C8B-B14F-4D97-AF65-F5344CB8AC3E}">
        <p14:creationId xmlns:p14="http://schemas.microsoft.com/office/powerpoint/2010/main" val="164537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76200"/>
            <a:ext cx="4568190" cy="6629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Es la una y veinte y cinco.</a:t>
            </a:r>
          </a:p>
        </p:txBody>
      </p:sp>
    </p:spTree>
    <p:extLst>
      <p:ext uri="{BB962C8B-B14F-4D97-AF65-F5344CB8AC3E}">
        <p14:creationId xmlns:p14="http://schemas.microsoft.com/office/powerpoint/2010/main" val="82767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Begins</a:t>
            </a:r>
          </a:p>
          <a:p>
            <a:r>
              <a:rPr lang="en-US" dirty="0"/>
              <a:t>Ends </a:t>
            </a:r>
          </a:p>
          <a:p>
            <a:r>
              <a:rPr lang="en-US" dirty="0"/>
              <a:t>Third</a:t>
            </a:r>
          </a:p>
          <a:p>
            <a:r>
              <a:rPr lang="en-US" dirty="0"/>
              <a:t>Fifth </a:t>
            </a:r>
          </a:p>
          <a:p>
            <a:r>
              <a:rPr lang="en-US" dirty="0"/>
              <a:t>Science </a:t>
            </a:r>
          </a:p>
          <a:p>
            <a:r>
              <a:rPr lang="en-US" dirty="0"/>
              <a:t>Classes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Empieza</a:t>
            </a:r>
            <a:endParaRPr lang="en-US" dirty="0"/>
          </a:p>
          <a:p>
            <a:r>
              <a:rPr lang="en-US" dirty="0" err="1"/>
              <a:t>Termina</a:t>
            </a:r>
            <a:endParaRPr lang="en-US" dirty="0"/>
          </a:p>
          <a:p>
            <a:r>
              <a:rPr lang="en-US" dirty="0" err="1"/>
              <a:t>Tercera</a:t>
            </a:r>
            <a:endParaRPr lang="en-US" dirty="0"/>
          </a:p>
          <a:p>
            <a:r>
              <a:rPr lang="en-US" dirty="0"/>
              <a:t>Quinta</a:t>
            </a:r>
          </a:p>
          <a:p>
            <a:r>
              <a:rPr lang="en-US" dirty="0" err="1"/>
              <a:t>Ciencias</a:t>
            </a:r>
            <a:r>
              <a:rPr lang="en-US" dirty="0"/>
              <a:t> </a:t>
            </a:r>
          </a:p>
          <a:p>
            <a:r>
              <a:rPr lang="en-US" dirty="0" err="1"/>
              <a:t>Clases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3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s-ES" dirty="0"/>
              <a:t>Tiempo=time (</a:t>
            </a:r>
            <a:r>
              <a:rPr lang="es-ES" dirty="0" err="1"/>
              <a:t>weather</a:t>
            </a:r>
            <a:r>
              <a:rPr lang="es-ES" dirty="0"/>
              <a:t> </a:t>
            </a:r>
            <a:r>
              <a:rPr lang="es-ES" dirty="0" err="1"/>
              <a:t>synonym</a:t>
            </a:r>
            <a:r>
              <a:rPr lang="es-E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0886" y="990600"/>
            <a:ext cx="4495800" cy="5867400"/>
          </a:xfrm>
        </p:spPr>
        <p:txBody>
          <a:bodyPr>
            <a:normAutofit/>
          </a:bodyPr>
          <a:lstStyle/>
          <a:p>
            <a:r>
              <a:rPr lang="es-ES" dirty="0"/>
              <a:t>Hora</a:t>
            </a:r>
          </a:p>
          <a:p>
            <a:r>
              <a:rPr lang="es-ES" dirty="0"/>
              <a:t>Minutos</a:t>
            </a:r>
          </a:p>
          <a:p>
            <a:r>
              <a:rPr lang="es-ES" dirty="0"/>
              <a:t>Segundos</a:t>
            </a:r>
          </a:p>
          <a:p>
            <a:r>
              <a:rPr lang="es-ES" dirty="0"/>
              <a:t>Cuarto</a:t>
            </a:r>
          </a:p>
          <a:p>
            <a:r>
              <a:rPr lang="es-ES" dirty="0"/>
              <a:t>Media</a:t>
            </a:r>
          </a:p>
          <a:p>
            <a:r>
              <a:rPr lang="es-ES" dirty="0"/>
              <a:t>Menos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6019800"/>
          </a:xfrm>
        </p:spPr>
        <p:txBody>
          <a:bodyPr>
            <a:normAutofit/>
          </a:bodyPr>
          <a:lstStyle/>
          <a:p>
            <a:r>
              <a:rPr lang="es-ES" dirty="0" err="1"/>
              <a:t>Hour</a:t>
            </a:r>
            <a:endParaRPr lang="es-ES" dirty="0"/>
          </a:p>
          <a:p>
            <a:r>
              <a:rPr lang="es-ES" dirty="0"/>
              <a:t>Minutes</a:t>
            </a:r>
          </a:p>
          <a:p>
            <a:r>
              <a:rPr lang="es-ES" dirty="0" err="1"/>
              <a:t>Seconds</a:t>
            </a:r>
            <a:endParaRPr lang="es-ES" dirty="0"/>
          </a:p>
          <a:p>
            <a:r>
              <a:rPr lang="es-ES" dirty="0" err="1"/>
              <a:t>Quarter</a:t>
            </a:r>
            <a:endParaRPr lang="es-ES" dirty="0"/>
          </a:p>
          <a:p>
            <a:r>
              <a:rPr lang="es-ES" dirty="0" err="1"/>
              <a:t>Half</a:t>
            </a:r>
            <a:r>
              <a:rPr lang="es-ES" dirty="0"/>
              <a:t>- 30 min</a:t>
            </a:r>
          </a:p>
          <a:p>
            <a:r>
              <a:rPr lang="es-ES" dirty="0" err="1"/>
              <a:t>Minus</a:t>
            </a:r>
            <a:r>
              <a:rPr lang="es-ES" dirty="0"/>
              <a:t>/</a:t>
            </a:r>
            <a:r>
              <a:rPr lang="es-ES" dirty="0" err="1"/>
              <a:t>less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603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Empieza</a:t>
            </a:r>
          </a:p>
          <a:p>
            <a:r>
              <a:rPr lang="es-ES" dirty="0"/>
              <a:t>Termina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err="1"/>
              <a:t>Begin</a:t>
            </a:r>
            <a:r>
              <a:rPr lang="es-ES" dirty="0"/>
              <a:t>/</a:t>
            </a:r>
            <a:r>
              <a:rPr lang="es-ES" dirty="0" err="1"/>
              <a:t>start</a:t>
            </a:r>
            <a:endParaRPr lang="es-ES" dirty="0"/>
          </a:p>
          <a:p>
            <a:r>
              <a:rPr lang="es-ES" dirty="0" err="1"/>
              <a:t>End</a:t>
            </a:r>
            <a:r>
              <a:rPr lang="es-ES" dirty="0"/>
              <a:t>/</a:t>
            </a:r>
            <a:r>
              <a:rPr lang="es-ES" dirty="0" err="1"/>
              <a:t>terminate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479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Vocabulario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Mediodía</a:t>
            </a:r>
          </a:p>
          <a:p>
            <a:r>
              <a:rPr lang="es-ES" dirty="0"/>
              <a:t>Medianoche</a:t>
            </a:r>
          </a:p>
          <a:p>
            <a:r>
              <a:rPr lang="es-ES" dirty="0"/>
              <a:t>De la mañana/ en la</a:t>
            </a:r>
          </a:p>
          <a:p>
            <a:r>
              <a:rPr lang="es-ES" dirty="0"/>
              <a:t>De la tarde/ en la</a:t>
            </a:r>
          </a:p>
          <a:p>
            <a:r>
              <a:rPr lang="es-ES" dirty="0"/>
              <a:t>De la noche/ en la </a:t>
            </a:r>
          </a:p>
          <a:p>
            <a:r>
              <a:rPr lang="es-ES" dirty="0"/>
              <a:t>En punto</a:t>
            </a:r>
          </a:p>
          <a:p>
            <a:r>
              <a:rPr lang="es-ES" dirty="0"/>
              <a:t>Temprano </a:t>
            </a:r>
          </a:p>
          <a:p>
            <a:r>
              <a:rPr lang="es-ES" dirty="0"/>
              <a:t>Tarde </a:t>
            </a:r>
          </a:p>
          <a:p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Noon</a:t>
            </a:r>
            <a:endParaRPr lang="es-ES" dirty="0"/>
          </a:p>
          <a:p>
            <a:r>
              <a:rPr lang="es-ES" dirty="0" err="1"/>
              <a:t>Midnight</a:t>
            </a:r>
            <a:r>
              <a:rPr lang="es-ES" dirty="0"/>
              <a:t> </a:t>
            </a:r>
          </a:p>
          <a:p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morning</a:t>
            </a:r>
            <a:r>
              <a:rPr lang="es-ES" dirty="0"/>
              <a:t>/in </a:t>
            </a:r>
            <a:r>
              <a:rPr lang="es-ES" dirty="0" err="1"/>
              <a:t>the</a:t>
            </a:r>
            <a:r>
              <a:rPr lang="es-ES" dirty="0"/>
              <a:t> </a:t>
            </a:r>
          </a:p>
          <a:p>
            <a:r>
              <a:rPr lang="es-ES" dirty="0"/>
              <a:t>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afternoon</a:t>
            </a:r>
            <a:r>
              <a:rPr lang="es-ES" dirty="0"/>
              <a:t>/in </a:t>
            </a:r>
            <a:r>
              <a:rPr lang="es-ES" dirty="0" err="1"/>
              <a:t>the</a:t>
            </a:r>
            <a:endParaRPr lang="es-ES" dirty="0"/>
          </a:p>
          <a:p>
            <a:r>
              <a:rPr lang="es-ES" dirty="0"/>
              <a:t>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evening</a:t>
            </a:r>
            <a:r>
              <a:rPr lang="es-ES" dirty="0"/>
              <a:t>/in </a:t>
            </a:r>
            <a:r>
              <a:rPr lang="es-ES" dirty="0" err="1"/>
              <a:t>the</a:t>
            </a:r>
            <a:r>
              <a:rPr lang="es-ES" dirty="0"/>
              <a:t> </a:t>
            </a:r>
          </a:p>
          <a:p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dot</a:t>
            </a:r>
            <a:r>
              <a:rPr lang="es-ES" dirty="0"/>
              <a:t>/Sharp </a:t>
            </a:r>
          </a:p>
          <a:p>
            <a:r>
              <a:rPr lang="es-ES" dirty="0" err="1"/>
              <a:t>Early</a:t>
            </a:r>
            <a:r>
              <a:rPr lang="es-ES" dirty="0"/>
              <a:t> </a:t>
            </a:r>
          </a:p>
          <a:p>
            <a:r>
              <a:rPr lang="es-ES" dirty="0"/>
              <a:t>Late </a:t>
            </a:r>
          </a:p>
        </p:txBody>
      </p:sp>
    </p:spTree>
    <p:extLst>
      <p:ext uri="{BB962C8B-B14F-4D97-AF65-F5344CB8AC3E}">
        <p14:creationId xmlns:p14="http://schemas.microsoft.com/office/powerpoint/2010/main" val="400164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EF58-91DD-4683-BFC9-6F34D594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*Extra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2D0F-7CA2-4E34-9FDF-56D6426F2D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Madrugador</a:t>
            </a:r>
          </a:p>
          <a:p>
            <a:r>
              <a:rPr lang="es-ES" dirty="0"/>
              <a:t>Madrugada</a:t>
            </a:r>
          </a:p>
          <a:p>
            <a:r>
              <a:rPr lang="es-ES" dirty="0"/>
              <a:t>Anochecer</a:t>
            </a:r>
          </a:p>
          <a:p>
            <a:endParaRPr lang="es-ES" dirty="0"/>
          </a:p>
          <a:p>
            <a:endParaRPr lang="es-ES_trad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CE667-655F-467F-B9F9-AB87B8B8EF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err="1"/>
              <a:t>Early</a:t>
            </a:r>
            <a:r>
              <a:rPr lang="es-ES" dirty="0"/>
              <a:t> </a:t>
            </a:r>
            <a:r>
              <a:rPr lang="es-ES" dirty="0" err="1"/>
              <a:t>riser</a:t>
            </a:r>
            <a:endParaRPr lang="es-ES" dirty="0"/>
          </a:p>
          <a:p>
            <a:r>
              <a:rPr lang="es-ES" dirty="0" err="1"/>
              <a:t>Dawn</a:t>
            </a:r>
            <a:endParaRPr lang="es-ES" dirty="0"/>
          </a:p>
          <a:p>
            <a:r>
              <a:rPr lang="es-ES" dirty="0" err="1"/>
              <a:t>Sunset</a:t>
            </a:r>
            <a:endParaRPr lang="es-ES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82274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¿Qué hora es?</a:t>
            </a:r>
            <a:br>
              <a:rPr lang="es-ES" dirty="0"/>
            </a:br>
            <a:r>
              <a:rPr lang="es-ES" dirty="0" err="1"/>
              <a:t>What</a:t>
            </a:r>
            <a:r>
              <a:rPr lang="es-ES" dirty="0"/>
              <a:t> time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5029200" cy="5791200"/>
          </a:xfrm>
        </p:spPr>
        <p:txBody>
          <a:bodyPr>
            <a:normAutofit lnSpcReduction="10000"/>
          </a:bodyPr>
          <a:lstStyle/>
          <a:p>
            <a:r>
              <a:rPr lang="es-ES" dirty="0"/>
              <a:t>1:00</a:t>
            </a:r>
          </a:p>
          <a:p>
            <a:r>
              <a:rPr lang="es-ES" dirty="0"/>
              <a:t>2:00</a:t>
            </a:r>
          </a:p>
          <a:p>
            <a:r>
              <a:rPr lang="es-ES" dirty="0"/>
              <a:t>3:00</a:t>
            </a:r>
          </a:p>
          <a:p>
            <a:r>
              <a:rPr lang="es-ES" dirty="0"/>
              <a:t>4:00</a:t>
            </a:r>
          </a:p>
          <a:p>
            <a:r>
              <a:rPr lang="es-ES" dirty="0"/>
              <a:t>5:00</a:t>
            </a:r>
          </a:p>
          <a:p>
            <a:r>
              <a:rPr lang="es-ES" dirty="0"/>
              <a:t>6:00</a:t>
            </a:r>
          </a:p>
          <a:p>
            <a:r>
              <a:rPr lang="es-ES" dirty="0"/>
              <a:t>7:00</a:t>
            </a:r>
          </a:p>
          <a:p>
            <a:r>
              <a:rPr lang="es-ES" dirty="0"/>
              <a:t>8:00</a:t>
            </a:r>
          </a:p>
          <a:p>
            <a:r>
              <a:rPr lang="es-ES" dirty="0"/>
              <a:t>9:00</a:t>
            </a:r>
          </a:p>
          <a:p>
            <a:r>
              <a:rPr lang="es-ES" dirty="0"/>
              <a:t>10:00</a:t>
            </a:r>
          </a:p>
          <a:p>
            <a:r>
              <a:rPr lang="es-ES" dirty="0"/>
              <a:t>11:00</a:t>
            </a:r>
          </a:p>
          <a:p>
            <a:r>
              <a:rPr lang="es-ES" dirty="0"/>
              <a:t>12:00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066800"/>
            <a:ext cx="4114800" cy="5791200"/>
          </a:xfrm>
        </p:spPr>
        <p:txBody>
          <a:bodyPr>
            <a:normAutofit lnSpcReduction="10000"/>
          </a:bodyPr>
          <a:lstStyle/>
          <a:p>
            <a:r>
              <a:rPr lang="es-ES" dirty="0"/>
              <a:t>Es la una.</a:t>
            </a:r>
          </a:p>
          <a:p>
            <a:r>
              <a:rPr lang="es-ES" dirty="0"/>
              <a:t>Son las dos. </a:t>
            </a:r>
          </a:p>
          <a:p>
            <a:r>
              <a:rPr lang="es-ES" dirty="0"/>
              <a:t>Son las tres.</a:t>
            </a:r>
          </a:p>
          <a:p>
            <a:r>
              <a:rPr lang="es-ES" dirty="0"/>
              <a:t>Son las cuatro.</a:t>
            </a:r>
          </a:p>
          <a:p>
            <a:r>
              <a:rPr lang="es-ES" dirty="0"/>
              <a:t>Son las cinco.</a:t>
            </a:r>
          </a:p>
          <a:p>
            <a:r>
              <a:rPr lang="es-ES" dirty="0"/>
              <a:t>Son las seis. </a:t>
            </a:r>
          </a:p>
          <a:p>
            <a:r>
              <a:rPr lang="es-ES" dirty="0"/>
              <a:t>Son las siete. </a:t>
            </a:r>
          </a:p>
          <a:p>
            <a:r>
              <a:rPr lang="es-ES" dirty="0"/>
              <a:t>Son las ocho.</a:t>
            </a:r>
          </a:p>
          <a:p>
            <a:r>
              <a:rPr lang="es-ES" dirty="0"/>
              <a:t>Son las nueve.</a:t>
            </a:r>
          </a:p>
          <a:p>
            <a:r>
              <a:rPr lang="es-ES" dirty="0"/>
              <a:t>Son las diez.</a:t>
            </a:r>
          </a:p>
          <a:p>
            <a:r>
              <a:rPr lang="es-ES" dirty="0"/>
              <a:t>Son las once. </a:t>
            </a:r>
          </a:p>
          <a:p>
            <a:r>
              <a:rPr lang="es-ES" dirty="0"/>
              <a:t>Son las doce.</a:t>
            </a:r>
          </a:p>
        </p:txBody>
      </p:sp>
    </p:spTree>
    <p:extLst>
      <p:ext uri="{BB962C8B-B14F-4D97-AF65-F5344CB8AC3E}">
        <p14:creationId xmlns:p14="http://schemas.microsoft.com/office/powerpoint/2010/main" val="11531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2F1E2-3BF7-41D8-9F19-741CF8FF9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1:00</a:t>
            </a:r>
            <a:br>
              <a:rPr lang="en-US" dirty="0"/>
            </a:br>
            <a:r>
              <a:rPr lang="en-US" dirty="0"/>
              <a:t>2:00-12:00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34FD3-B3A0-45ED-BDC2-63DBDE396A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1:00</a:t>
            </a:r>
          </a:p>
          <a:p>
            <a:r>
              <a:rPr lang="en-US" dirty="0"/>
              <a:t>2:00-12:00</a:t>
            </a:r>
            <a:endParaRPr lang="es-E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A7C83D-7B3B-46A5-8B4E-15D59C7BCE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Es    la   una. </a:t>
            </a:r>
          </a:p>
          <a:p>
            <a:r>
              <a:rPr lang="en-US" dirty="0"/>
              <a:t>Son las 2-12.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2839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A14A8-7796-4A4F-8D0F-8DB536FA4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BD10D-EBFB-44AF-A172-BD6DC37BD7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E588FD7-AB3E-41FE-9F85-58A8DF51B77B}"/>
              </a:ext>
            </a:extLst>
          </p:cNvPr>
          <p:cNvSpPr/>
          <p:nvPr/>
        </p:nvSpPr>
        <p:spPr>
          <a:xfrm>
            <a:off x="1524000" y="457200"/>
            <a:ext cx="6553200" cy="6248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86DC5-A185-4FF9-9660-F0E272A29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588611"/>
            <a:ext cx="4038600" cy="4525963"/>
          </a:xfrm>
        </p:spPr>
        <p:txBody>
          <a:bodyPr/>
          <a:lstStyle/>
          <a:p>
            <a:r>
              <a:rPr lang="en-US" dirty="0"/>
              <a:t>y # </a:t>
            </a:r>
            <a:r>
              <a:rPr lang="en-US" dirty="0" err="1"/>
              <a:t>minutos</a:t>
            </a:r>
            <a:endParaRPr lang="es-E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1085C8-4548-4659-B8AC-7D08099FA237}"/>
              </a:ext>
            </a:extLst>
          </p:cNvPr>
          <p:cNvCxnSpPr/>
          <p:nvPr/>
        </p:nvCxnSpPr>
        <p:spPr>
          <a:xfrm>
            <a:off x="4800600" y="457200"/>
            <a:ext cx="0" cy="612616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FA2BB1-8E17-4DB1-B4EA-3ED9694E4DAE}"/>
              </a:ext>
            </a:extLst>
          </p:cNvPr>
          <p:cNvCxnSpPr/>
          <p:nvPr/>
        </p:nvCxnSpPr>
        <p:spPr>
          <a:xfrm>
            <a:off x="6629400" y="3520281"/>
            <a:ext cx="2362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C06146-9AC7-44C9-85CB-A316C0DF35FD}"/>
              </a:ext>
            </a:extLst>
          </p:cNvPr>
          <p:cNvCxnSpPr/>
          <p:nvPr/>
        </p:nvCxnSpPr>
        <p:spPr>
          <a:xfrm flipH="1">
            <a:off x="609600" y="3581400"/>
            <a:ext cx="1447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D29CC7-98F6-4C72-9075-3E2387CF82A2}"/>
              </a:ext>
            </a:extLst>
          </p:cNvPr>
          <p:cNvCxnSpPr/>
          <p:nvPr/>
        </p:nvCxnSpPr>
        <p:spPr>
          <a:xfrm>
            <a:off x="4800600" y="6400800"/>
            <a:ext cx="0" cy="76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133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5128</TotalTime>
  <Words>623</Words>
  <Application>Microsoft Office PowerPoint</Application>
  <PresentationFormat>On-screen Show (4:3)</PresentationFormat>
  <Paragraphs>166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Office Theme</vt:lpstr>
      <vt:lpstr>iRespondGraphMaster</vt:lpstr>
      <vt:lpstr>iRespondQuestionMaster</vt:lpstr>
      <vt:lpstr>¿Qué hora es?</vt:lpstr>
      <vt:lpstr>¿A qué hora?</vt:lpstr>
      <vt:lpstr>Tiempo=time (weather synonym)</vt:lpstr>
      <vt:lpstr>PowerPoint Presentation</vt:lpstr>
      <vt:lpstr>Vocabulario </vt:lpstr>
      <vt:lpstr>*Extra </vt:lpstr>
      <vt:lpstr>¿Qué hora es? What time is it?</vt:lpstr>
      <vt:lpstr>1:00 2:00-12:00</vt:lpstr>
      <vt:lpstr>PowerPoint Presentation</vt:lpstr>
      <vt:lpstr>PowerPoint Presentation</vt:lpstr>
      <vt:lpstr>Menos= less (minus) from the 31 minute mark on  add an hour and subtract the minutes It’s a quarter til 5 = 4:45</vt:lpstr>
      <vt:lpstr>Es la una</vt:lpstr>
      <vt:lpstr>¿Qué hora es?  What time is it?</vt:lpstr>
      <vt:lpstr>¿A qué hora? At what time?</vt:lpstr>
      <vt:lpstr>¿A qué hora?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hora es?</dc:title>
  <dc:creator>Anna Thompson</dc:creator>
  <cp:lastModifiedBy>Karen Kister</cp:lastModifiedBy>
  <cp:revision>51</cp:revision>
  <dcterms:created xsi:type="dcterms:W3CDTF">2012-11-01T18:02:15Z</dcterms:created>
  <dcterms:modified xsi:type="dcterms:W3CDTF">2022-11-02T12:53:52Z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