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88" r:id="rId6"/>
    <p:sldId id="258" r:id="rId7"/>
    <p:sldId id="280" r:id="rId8"/>
    <p:sldId id="259" r:id="rId9"/>
    <p:sldId id="260" r:id="rId10"/>
    <p:sldId id="261" r:id="rId11"/>
    <p:sldId id="262" r:id="rId12"/>
    <p:sldId id="264" r:id="rId13"/>
    <p:sldId id="267" r:id="rId14"/>
    <p:sldId id="269" r:id="rId15"/>
    <p:sldId id="270" r:id="rId16"/>
    <p:sldId id="272" r:id="rId17"/>
    <p:sldId id="274" r:id="rId18"/>
    <p:sldId id="275" r:id="rId19"/>
    <p:sldId id="276" r:id="rId20"/>
    <p:sldId id="278" r:id="rId21"/>
    <p:sldId id="279" r:id="rId22"/>
    <p:sldId id="283" r:id="rId23"/>
    <p:sldId id="290" r:id="rId24"/>
    <p:sldId id="284" r:id="rId25"/>
    <p:sldId id="289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22233C-F2AF-4BBD-BA2D-FAD0F784A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649283-CC0F-4D73-ABFC-E85EEFC88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434DC7-647A-4213-AC3C-F4E274D2F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BE07D-6805-41A0-BA6A-44006D7109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643369"/>
      </p:ext>
    </p:extLst>
  </p:cSld>
  <p:clrMapOvr>
    <a:masterClrMapping/>
  </p:clrMapOvr>
  <p:transition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452DEE-A94E-40AF-A3F7-0564E65D9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548D90-1AC8-41C2-9423-E78736362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726D6C-D937-4C5C-88DC-2CF6E0542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0CEBB-2934-4132-A78A-70F287BF6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807708"/>
      </p:ext>
    </p:extLst>
  </p:cSld>
  <p:clrMapOvr>
    <a:masterClrMapping/>
  </p:clrMapOvr>
  <p:transition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12F319-FCAD-4722-9E17-ACFE03EAB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B7FAAE-376F-4AA3-8936-8B6ECAE7A6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1F736A-EC87-431A-BBAC-17A3A978D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2783A-6671-4416-BFE7-33718F557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490162"/>
      </p:ext>
    </p:extLst>
  </p:cSld>
  <p:clrMapOvr>
    <a:masterClrMapping/>
  </p:clrMapOvr>
  <p:transition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99255F-DD1D-4132-954E-94AE69B0FF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7599D6-4529-41DB-B0C9-84A332B50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DE73EF-8871-4518-B0BA-E25DF7F31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E090F12-0712-4248-BF7D-82641CDE9A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149499"/>
      </p:ext>
    </p:extLst>
  </p:cSld>
  <p:clrMapOvr>
    <a:masterClrMapping/>
  </p:clrMapOvr>
  <p:transition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628C61-FAD2-4BBE-AB1E-50359BA9A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F3ADAA-3732-4291-83EC-2F09112A4D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A6B4B5-B339-4BC0-85A9-AE9E06085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FE7A3F-D7F4-4E5B-9C19-11B85F5F0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163771"/>
      </p:ext>
    </p:extLst>
  </p:cSld>
  <p:clrMapOvr>
    <a:masterClrMapping/>
  </p:clrMapOvr>
  <p:transition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6AE12-DE0B-4F6D-8CFE-AA1294EBA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D13CF-1FCA-44CA-A1CC-BB34B4C2C6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C6BB2-21FC-4669-A17B-752C33078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0CD313-4E2E-423F-86EC-A2ECC1CEFD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28944"/>
      </p:ext>
    </p:extLst>
  </p:cSld>
  <p:clrMapOvr>
    <a:masterClrMapping/>
  </p:clrMapOvr>
  <p:transition advTm="1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68EB29-49D5-4CA9-B50A-34FA186CC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823A330-FE7F-47AA-BD74-B74EE7F1B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78877C2-31FC-450D-8C60-02B6BC266C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BC71A8-9577-4691-853B-3D191A8737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12944"/>
      </p:ext>
    </p:extLst>
  </p:cSld>
  <p:clrMapOvr>
    <a:masterClrMapping/>
  </p:clrMapOvr>
  <p:transition advTm="1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70CE19-C2CF-415D-8802-D296D42E6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587A14-45E7-4195-8E09-4D2E30ADF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D51F8F-400F-4499-8BD2-1AF9D220F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303DD-5B0D-4E50-9294-1521348E0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596568"/>
      </p:ext>
    </p:extLst>
  </p:cSld>
  <p:clrMapOvr>
    <a:masterClrMapping/>
  </p:clrMapOvr>
  <p:transition advTm="1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DE1F08-ED85-4B15-AB78-A50EBEC8F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1695CE-4C34-4476-A1AC-A7A6001A7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0A86B3-E80E-4B99-9298-B4A5EE9C2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C1BD85-CA51-416D-82EC-8E6EC18D5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567469"/>
      </p:ext>
    </p:extLst>
  </p:cSld>
  <p:clrMapOvr>
    <a:masterClrMapping/>
  </p:clrMapOvr>
  <p:transition advTm="1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BAF7D-9B49-4AAB-B925-17B922BD3F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C2FBC-501C-4ECA-9312-326E120EF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060C6-9DC1-4992-BFAD-588885438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F9A475-A765-480A-80A8-B5C14908A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031921"/>
      </p:ext>
    </p:extLst>
  </p:cSld>
  <p:clrMapOvr>
    <a:masterClrMapping/>
  </p:clrMapOvr>
  <p:transition advTm="1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B5660-8D41-4DE2-9E9B-7DDD39B6B0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EEF3-9EDD-4992-88F6-E7880134A0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231F2-F19C-42FA-BB18-F966BA64F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C2841D9-22B6-4A9B-B04B-2C3AD77E6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477653"/>
      </p:ext>
    </p:extLst>
  </p:cSld>
  <p:clrMapOvr>
    <a:masterClrMapping/>
  </p:clrMapOvr>
  <p:transition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28791D-216B-44AB-B387-18839A647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58EB3F-0AB5-4D88-9C3C-54F9D8E3C0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9FD615-6C3C-427A-9CC9-79BE1DA5C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23802-AF35-41C1-8918-909EA454D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746894"/>
      </p:ext>
    </p:extLst>
  </p:cSld>
  <p:clrMapOvr>
    <a:masterClrMapping/>
  </p:clrMapOvr>
  <p:transition advTm="1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055F8E-9958-4007-8268-86FEBACE71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FB077B-EB30-41B8-A5AB-46B9ED860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9ADA08-5076-4E28-9FFA-19B514CE3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CAFC27-BC11-4D72-9796-678FDA191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555923"/>
      </p:ext>
    </p:extLst>
  </p:cSld>
  <p:clrMapOvr>
    <a:masterClrMapping/>
  </p:clrMapOvr>
  <p:transition advTm="15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113ED0-E8CE-4BEA-B631-1A407D32C8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5F872E-312C-4B71-9286-C71D102A1C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908372-3EFF-4F4D-A614-0715D730E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B4507C-55A9-45CC-8208-AA196C625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350564"/>
      </p:ext>
    </p:extLst>
  </p:cSld>
  <p:clrMapOvr>
    <a:masterClrMapping/>
  </p:clrMapOvr>
  <p:transition advTm="1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18E002-6914-4EF8-B5FF-BB8AFCE0D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E73418-9170-4268-8D84-C755E1061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92D85D-7D69-4BE4-8526-25A20DDF1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D87F339-0C64-4D8F-A7B0-E42D7ED9E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041919"/>
      </p:ext>
    </p:extLst>
  </p:cSld>
  <p:clrMapOvr>
    <a:masterClrMapping/>
  </p:clrMapOvr>
  <p:transition advTm="15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9AAF9F-1F12-4D22-A2F0-A26272EAF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0207F-ABD6-4BE0-BE3E-47A6604C5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76D241-8001-4BAF-9608-87CDDDB91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47FB2B-E231-4AFA-AB51-67E663D50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566305"/>
      </p:ext>
    </p:extLst>
  </p:cSld>
  <p:clrMapOvr>
    <a:masterClrMapping/>
  </p:clrMapOvr>
  <p:transition advTm="15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65168-015C-4685-930F-708D910DEC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C79ED-B776-4DAA-8B2A-79189C25B7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9AC62-4DEB-4127-8193-A95BF64ED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435216-43C4-464B-B750-14735C378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728992"/>
      </p:ext>
    </p:extLst>
  </p:cSld>
  <p:clrMapOvr>
    <a:masterClrMapping/>
  </p:clrMapOvr>
  <p:transition advTm="15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D6965BF-4AEB-4D55-9BA0-05BA56D22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7E0DCDA-864D-4FCE-B466-FF2A07796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37847E-F819-4092-BD7E-09BE2ED0CA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427061-8E19-45A3-87D0-77EF13CE3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939431"/>
      </p:ext>
    </p:extLst>
  </p:cSld>
  <p:clrMapOvr>
    <a:masterClrMapping/>
  </p:clrMapOvr>
  <p:transition advTm="15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35F8FC-E31C-465F-842D-7CAB9C3238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1FFE8B-F01F-4D0C-98F3-9FE8B911C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38DD51-A151-40F3-BBFF-3D35B836AE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DD9E449-5315-41FA-8576-92D968D32C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109759"/>
      </p:ext>
    </p:extLst>
  </p:cSld>
  <p:clrMapOvr>
    <a:masterClrMapping/>
  </p:clrMapOvr>
  <p:transition advTm="15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94A8EF-BCD8-418B-BA65-4BB902A97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6462DF-6CFD-4695-BA9E-07EB04ECD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57A4EC-3D7F-4A12-A8D0-DECE0E43E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4371CF-1D06-4409-8682-D2BAC7FAD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918108"/>
      </p:ext>
    </p:extLst>
  </p:cSld>
  <p:clrMapOvr>
    <a:masterClrMapping/>
  </p:clrMapOvr>
  <p:transition advTm="15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D011B-A65B-4AA5-BBD8-C91CA35A65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CA836-16C9-4D12-A429-BBBA4ECBFA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41B1B-5E35-4036-8ECF-43C5B36C9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E46EE0-E5AC-43EA-B544-A6108E999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535828"/>
      </p:ext>
    </p:extLst>
  </p:cSld>
  <p:clrMapOvr>
    <a:masterClrMapping/>
  </p:clrMapOvr>
  <p:transition advTm="15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720F7-1B19-4CF3-83A4-CD7161A632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10849-D4B4-4E6D-A2E6-0F1B758FC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D72B0-B223-4B2A-887E-FCD799FD0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F95C6D-2D50-4059-92F6-7F12BCAA55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669485"/>
      </p:ext>
    </p:extLst>
  </p:cSld>
  <p:clrMapOvr>
    <a:masterClrMapping/>
  </p:clrMapOvr>
  <p:transition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39AD83-7ACF-4A4A-A002-39700D646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25DAB-50AC-406B-877A-7EC49DDFB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29507A-5884-4FAC-B6D3-11E046633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869531-D4B7-494B-BD3E-6FF18E2CC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165380"/>
      </p:ext>
    </p:extLst>
  </p:cSld>
  <p:clrMapOvr>
    <a:masterClrMapping/>
  </p:clrMapOvr>
  <p:transition advTm="15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D74D1-F983-49B6-9F7D-B76D2F458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19960E-1887-4617-9C50-50A57FA71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CC9136-AD8D-418E-9A88-59042E4E5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79DCBC-817A-418F-82A5-2F2D57D70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923178"/>
      </p:ext>
    </p:extLst>
  </p:cSld>
  <p:clrMapOvr>
    <a:masterClrMapping/>
  </p:clrMapOvr>
  <p:transition advTm="1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AF0C68-0E6B-4661-A80D-8F51609F03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FCE189-E835-44B4-BB89-E7070A32A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380D0-3085-4561-B3F8-3295E424A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9A0AD93-968F-48C2-88B9-B4FDF0E3E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846965"/>
      </p:ext>
    </p:extLst>
  </p:cSld>
  <p:clrMapOvr>
    <a:masterClrMapping/>
  </p:clrMapOvr>
  <p:transition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001364-2DE9-4285-9F7F-CE43B6D6A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86B26-F013-47EF-BCA3-315EFFC609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0F7C8-AB45-4758-8724-BBDB2AF02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B8679-DFFA-4EC4-A662-E3B569D57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572127"/>
      </p:ext>
    </p:extLst>
  </p:cSld>
  <p:clrMapOvr>
    <a:masterClrMapping/>
  </p:clrMapOvr>
  <p:transition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30419F-C56B-4CE3-B6F9-36348151E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36097E8-8993-4664-8933-BD9D2310B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E183DF-2807-46C5-8E81-44DB271C28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8818C4-DD0F-471F-AEF2-AC88E5CF9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172159"/>
      </p:ext>
    </p:extLst>
  </p:cSld>
  <p:clrMapOvr>
    <a:masterClrMapping/>
  </p:clrMapOvr>
  <p:transition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53BC86-97C4-47C7-A82B-30D15AAA5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6E18067-DA34-4466-AC47-014BEFC3CA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F7BDA6E-B590-478A-970D-E72F073B9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3DCC64-5B32-48CA-9D76-AE93A2F29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712780"/>
      </p:ext>
    </p:extLst>
  </p:cSld>
  <p:clrMapOvr>
    <a:masterClrMapping/>
  </p:clrMapOvr>
  <p:transition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194727-1597-45E2-A854-455AC0A11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BE9BC1-F007-4EAF-B22B-30D89F7947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45F649-81B0-43B5-B065-D3F97415E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8F6A24-BB97-4C33-A530-36DBBBD5E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625487"/>
      </p:ext>
    </p:extLst>
  </p:cSld>
  <p:clrMapOvr>
    <a:masterClrMapping/>
  </p:clrMapOvr>
  <p:transition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CB7DA5-2A77-4325-9D4E-06DD253E84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71D48D-DAD2-4395-9D51-6B73A41093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16C592-7330-42D9-8BE3-15D4BDD35B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80259-308E-497A-9986-F96979C84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136270"/>
      </p:ext>
    </p:extLst>
  </p:cSld>
  <p:clrMapOvr>
    <a:masterClrMapping/>
  </p:clrMapOvr>
  <p:transition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F50C81-4FA5-440B-AF7C-2A271D8CC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E5008-92EC-40D7-A75C-3E885B3A2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044553-6936-40E7-AC42-01B84C228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444B5-AE51-438B-B4AE-2E27F640AF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804824"/>
      </p:ext>
    </p:extLst>
  </p:cSld>
  <p:clrMapOvr>
    <a:masterClrMapping/>
  </p:clrMapOvr>
  <p:transition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D55D1A-8EE6-4A47-8A43-6A8642832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6A7D6E-1A5E-4BBF-A054-04D667770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6E0AA0-25E6-4E23-8D2D-DC8AB47976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DBE63F3-E9EF-4E77-8ACB-96E70D61A2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BEF39D5-CA83-4946-9796-12A754600B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3CFABB-F94E-4BA6-A0A2-73EBF67127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estionShape">
            <a:extLst>
              <a:ext uri="{FF2B5EF4-FFF2-40B4-BE49-F238E27FC236}">
                <a16:creationId xmlns:a16="http://schemas.microsoft.com/office/drawing/2014/main" id="{AD2F7E0B-DF3D-48A7-A549-8948DCD0BE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altLang="en-US" sz="44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1" name="AShape">
            <a:extLst>
              <a:ext uri="{FF2B5EF4-FFF2-40B4-BE49-F238E27FC236}">
                <a16:creationId xmlns:a16="http://schemas.microsoft.com/office/drawing/2014/main" id="{CC5F75FC-8E05-4F68-A441-A23243C82C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n-US" sz="3200"/>
              <a:t>A.) Response A</a:t>
            </a:r>
          </a:p>
        </p:txBody>
      </p:sp>
      <p:sp>
        <p:nvSpPr>
          <p:cNvPr id="2052" name="BShape">
            <a:extLst>
              <a:ext uri="{FF2B5EF4-FFF2-40B4-BE49-F238E27FC236}">
                <a16:creationId xmlns:a16="http://schemas.microsoft.com/office/drawing/2014/main" id="{E2F2C2CC-E0A3-40BC-ADD7-C33B3CF555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n-US" sz="3200"/>
              <a:t>B.) Response B</a:t>
            </a:r>
          </a:p>
        </p:txBody>
      </p:sp>
      <p:sp>
        <p:nvSpPr>
          <p:cNvPr id="2053" name="CShape">
            <a:extLst>
              <a:ext uri="{FF2B5EF4-FFF2-40B4-BE49-F238E27FC236}">
                <a16:creationId xmlns:a16="http://schemas.microsoft.com/office/drawing/2014/main" id="{F75B6748-ED41-4AC9-81B5-1DE4620C93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n-US" sz="3200"/>
              <a:t>C.) Response C</a:t>
            </a:r>
          </a:p>
        </p:txBody>
      </p:sp>
      <p:sp>
        <p:nvSpPr>
          <p:cNvPr id="2054" name="DShape">
            <a:extLst>
              <a:ext uri="{FF2B5EF4-FFF2-40B4-BE49-F238E27FC236}">
                <a16:creationId xmlns:a16="http://schemas.microsoft.com/office/drawing/2014/main" id="{039CF930-A241-40EA-B608-AB2175E00C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n-US" sz="3200"/>
              <a:t>D.) Response D</a:t>
            </a:r>
          </a:p>
        </p:txBody>
      </p:sp>
      <p:sp>
        <p:nvSpPr>
          <p:cNvPr id="2055" name="EShape">
            <a:extLst>
              <a:ext uri="{FF2B5EF4-FFF2-40B4-BE49-F238E27FC236}">
                <a16:creationId xmlns:a16="http://schemas.microsoft.com/office/drawing/2014/main" id="{6DB7F0C8-7113-4DD7-A9AA-8590A220B6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s-ES" altLang="en-US" sz="3200"/>
              <a:t>E.) Response E</a:t>
            </a:r>
          </a:p>
        </p:txBody>
      </p:sp>
      <p:sp>
        <p:nvSpPr>
          <p:cNvPr id="2056" name="Percent">
            <a:extLst>
              <a:ext uri="{FF2B5EF4-FFF2-40B4-BE49-F238E27FC236}">
                <a16:creationId xmlns:a16="http://schemas.microsoft.com/office/drawing/2014/main" id="{C76041ED-6BB7-42EC-A39C-E269C9E158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alt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2057" name="Timer">
            <a:extLst>
              <a:ext uri="{FF2B5EF4-FFF2-40B4-BE49-F238E27FC236}">
                <a16:creationId xmlns:a16="http://schemas.microsoft.com/office/drawing/2014/main" id="{547724FD-CECD-43EE-B73F-41F46BE685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alt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</p:sldLayoutIdLst>
  <p:transition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raphShape" hidden="1">
            <a:extLst>
              <a:ext uri="{FF2B5EF4-FFF2-40B4-BE49-F238E27FC236}">
                <a16:creationId xmlns:a16="http://schemas.microsoft.com/office/drawing/2014/main" id="{65F94720-5EEB-4F6E-A09B-41D9C46478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altLang="en-US"/>
              <a:t>iRespond Graph</a:t>
            </a:r>
          </a:p>
        </p:txBody>
      </p:sp>
      <p:grpSp>
        <p:nvGrpSpPr>
          <p:cNvPr id="3075" name="CorrectBarGroup">
            <a:extLst>
              <a:ext uri="{FF2B5EF4-FFF2-40B4-BE49-F238E27FC236}">
                <a16:creationId xmlns:a16="http://schemas.microsoft.com/office/drawing/2014/main" id="{A0880989-8F66-40A3-A636-C45857FC04A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3104" name="CorrectBar0">
              <a:extLst>
                <a:ext uri="{FF2B5EF4-FFF2-40B4-BE49-F238E27FC236}">
                  <a16:creationId xmlns:a16="http://schemas.microsoft.com/office/drawing/2014/main" id="{2A381FF9-8C07-4702-B20E-60BE67BDE0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s-ES" altLang="en-US"/>
            </a:p>
          </p:txBody>
        </p:sp>
        <p:sp>
          <p:nvSpPr>
            <p:cNvPr id="3105" name="CorrectBar1">
              <a:extLst>
                <a:ext uri="{FF2B5EF4-FFF2-40B4-BE49-F238E27FC236}">
                  <a16:creationId xmlns:a16="http://schemas.microsoft.com/office/drawing/2014/main" id="{C5DE3754-F4BE-4668-8A22-ED25F5FDFE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s-ES" altLang="en-US"/>
            </a:p>
          </p:txBody>
        </p:sp>
      </p:grpSp>
      <p:grpSp>
        <p:nvGrpSpPr>
          <p:cNvPr id="3076" name="PercentLabelGroup">
            <a:extLst>
              <a:ext uri="{FF2B5EF4-FFF2-40B4-BE49-F238E27FC236}">
                <a16:creationId xmlns:a16="http://schemas.microsoft.com/office/drawing/2014/main" id="{C5430898-3D5D-4202-A39F-F25C78F527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099" name="PercentLabel0">
              <a:extLst>
                <a:ext uri="{FF2B5EF4-FFF2-40B4-BE49-F238E27FC236}">
                  <a16:creationId xmlns:a16="http://schemas.microsoft.com/office/drawing/2014/main" id="{5A7ECF88-71AE-46D4-87C9-4A3EFFE95B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3100" name="PercentLabel1">
              <a:extLst>
                <a:ext uri="{FF2B5EF4-FFF2-40B4-BE49-F238E27FC236}">
                  <a16:creationId xmlns:a16="http://schemas.microsoft.com/office/drawing/2014/main" id="{A40EC86C-C63D-4955-84CA-E378D0C09F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3101" name="PercentLabel2">
              <a:extLst>
                <a:ext uri="{FF2B5EF4-FFF2-40B4-BE49-F238E27FC236}">
                  <a16:creationId xmlns:a16="http://schemas.microsoft.com/office/drawing/2014/main" id="{F8AA7C4E-B745-4771-A7A9-614BDAD819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2" name="PercentLabel3">
              <a:extLst>
                <a:ext uri="{FF2B5EF4-FFF2-40B4-BE49-F238E27FC236}">
                  <a16:creationId xmlns:a16="http://schemas.microsoft.com/office/drawing/2014/main" id="{4AC7DD9E-EC1F-452D-A2FF-391226840B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3" name="PercentLabel4">
              <a:extLst>
                <a:ext uri="{FF2B5EF4-FFF2-40B4-BE49-F238E27FC236}">
                  <a16:creationId xmlns:a16="http://schemas.microsoft.com/office/drawing/2014/main" id="{B236B9EA-346B-4495-8516-81F7BBDE88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>
            <a:extLst>
              <a:ext uri="{FF2B5EF4-FFF2-40B4-BE49-F238E27FC236}">
                <a16:creationId xmlns:a16="http://schemas.microsoft.com/office/drawing/2014/main" id="{B2C079AC-C910-46B2-A61F-067B533F01E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96" name="IncorrectBar2">
              <a:extLst>
                <a:ext uri="{FF2B5EF4-FFF2-40B4-BE49-F238E27FC236}">
                  <a16:creationId xmlns:a16="http://schemas.microsoft.com/office/drawing/2014/main" id="{001395B5-DBDB-4596-81F1-20471DA234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s-ES" altLang="en-US"/>
            </a:p>
          </p:txBody>
        </p:sp>
        <p:sp>
          <p:nvSpPr>
            <p:cNvPr id="3097" name="IncorrectBar3">
              <a:extLst>
                <a:ext uri="{FF2B5EF4-FFF2-40B4-BE49-F238E27FC236}">
                  <a16:creationId xmlns:a16="http://schemas.microsoft.com/office/drawing/2014/main" id="{C0EB69E1-52D7-43B1-B089-10F1964E88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s-ES" altLang="en-US"/>
            </a:p>
          </p:txBody>
        </p:sp>
        <p:sp>
          <p:nvSpPr>
            <p:cNvPr id="3098" name="IncorrectBar4">
              <a:extLst>
                <a:ext uri="{FF2B5EF4-FFF2-40B4-BE49-F238E27FC236}">
                  <a16:creationId xmlns:a16="http://schemas.microsoft.com/office/drawing/2014/main" id="{FDE6FEA7-242B-4A77-9818-E9A609EE2F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s-ES" altLang="en-US"/>
            </a:p>
          </p:txBody>
        </p:sp>
      </p:grpSp>
      <p:grpSp>
        <p:nvGrpSpPr>
          <p:cNvPr id="3078" name="XLabelGroup">
            <a:extLst>
              <a:ext uri="{FF2B5EF4-FFF2-40B4-BE49-F238E27FC236}">
                <a16:creationId xmlns:a16="http://schemas.microsoft.com/office/drawing/2014/main" id="{229D9999-B698-4703-AF3D-EFA2ED092E2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3091" name="XValueLabel0">
              <a:extLst>
                <a:ext uri="{FF2B5EF4-FFF2-40B4-BE49-F238E27FC236}">
                  <a16:creationId xmlns:a16="http://schemas.microsoft.com/office/drawing/2014/main" id="{7D3EEA20-FA6A-4185-BBC0-ED7EAEB193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3092" name="XValueLabel1">
              <a:extLst>
                <a:ext uri="{FF2B5EF4-FFF2-40B4-BE49-F238E27FC236}">
                  <a16:creationId xmlns:a16="http://schemas.microsoft.com/office/drawing/2014/main" id="{71D3572E-2FCB-4920-BA6F-2512DC6261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3093" name="XValueLabel2">
              <a:extLst>
                <a:ext uri="{FF2B5EF4-FFF2-40B4-BE49-F238E27FC236}">
                  <a16:creationId xmlns:a16="http://schemas.microsoft.com/office/drawing/2014/main" id="{3DC064D4-8B15-4ABF-B0AF-FA5763F5CC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094" name="XValueLabel3">
              <a:extLst>
                <a:ext uri="{FF2B5EF4-FFF2-40B4-BE49-F238E27FC236}">
                  <a16:creationId xmlns:a16="http://schemas.microsoft.com/office/drawing/2014/main" id="{373B8A9F-59CE-41F5-9191-BA908E5D5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095" name="XValueLabel4">
              <a:extLst>
                <a:ext uri="{FF2B5EF4-FFF2-40B4-BE49-F238E27FC236}">
                  <a16:creationId xmlns:a16="http://schemas.microsoft.com/office/drawing/2014/main" id="{DAD19CD6-5DB8-4706-A107-02FEFBC798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>
            <a:extLst>
              <a:ext uri="{FF2B5EF4-FFF2-40B4-BE49-F238E27FC236}">
                <a16:creationId xmlns:a16="http://schemas.microsoft.com/office/drawing/2014/main" id="{F5B204B2-7175-4B69-83AB-7336A546373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85" name="XAxisLine">
              <a:extLst>
                <a:ext uri="{FF2B5EF4-FFF2-40B4-BE49-F238E27FC236}">
                  <a16:creationId xmlns:a16="http://schemas.microsoft.com/office/drawing/2014/main" id="{641D31D5-55D0-4B63-9B98-7E426CEEEAA0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6" name="YAxisLine">
              <a:extLst>
                <a:ext uri="{FF2B5EF4-FFF2-40B4-BE49-F238E27FC236}">
                  <a16:creationId xmlns:a16="http://schemas.microsoft.com/office/drawing/2014/main" id="{9D088563-01EB-438A-B769-F1A7BEE5F9F0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7" name="YAxisTick0">
              <a:extLst>
                <a:ext uri="{FF2B5EF4-FFF2-40B4-BE49-F238E27FC236}">
                  <a16:creationId xmlns:a16="http://schemas.microsoft.com/office/drawing/2014/main" id="{012655A2-A37E-4B63-9E68-117E03C77BDB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YAxisTick1">
              <a:extLst>
                <a:ext uri="{FF2B5EF4-FFF2-40B4-BE49-F238E27FC236}">
                  <a16:creationId xmlns:a16="http://schemas.microsoft.com/office/drawing/2014/main" id="{266549D8-0504-4B34-8497-C6FCAC1AE704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9" name="YAxisTick2">
              <a:extLst>
                <a:ext uri="{FF2B5EF4-FFF2-40B4-BE49-F238E27FC236}">
                  <a16:creationId xmlns:a16="http://schemas.microsoft.com/office/drawing/2014/main" id="{D66BD683-13C7-47CF-8D7E-BA19A032D5D3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" name="YAxisTick3">
              <a:extLst>
                <a:ext uri="{FF2B5EF4-FFF2-40B4-BE49-F238E27FC236}">
                  <a16:creationId xmlns:a16="http://schemas.microsoft.com/office/drawing/2014/main" id="{CF85C570-77ED-49F4-A28D-A11278A3E6FD}"/>
                </a:ext>
              </a:extLst>
            </p:cNvPr>
            <p:cNvCxnSpPr>
              <a:cxnSpLocks noChangeShapeType="1"/>
            </p:cNvCxnSpPr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80" name="YLabelGroup">
            <a:extLst>
              <a:ext uri="{FF2B5EF4-FFF2-40B4-BE49-F238E27FC236}">
                <a16:creationId xmlns:a16="http://schemas.microsoft.com/office/drawing/2014/main" id="{70279306-0133-49FC-A99F-2B542139E2A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81" name="YValueLabel0">
              <a:extLst>
                <a:ext uri="{FF2B5EF4-FFF2-40B4-BE49-F238E27FC236}">
                  <a16:creationId xmlns:a16="http://schemas.microsoft.com/office/drawing/2014/main" id="{93206852-6601-4B03-B27A-E80C5220D6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082" name="YValueLabel1">
              <a:extLst>
                <a:ext uri="{FF2B5EF4-FFF2-40B4-BE49-F238E27FC236}">
                  <a16:creationId xmlns:a16="http://schemas.microsoft.com/office/drawing/2014/main" id="{DCF590FD-A248-4767-91E5-674DAFBF546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83" name="YValueLabel2">
              <a:extLst>
                <a:ext uri="{FF2B5EF4-FFF2-40B4-BE49-F238E27FC236}">
                  <a16:creationId xmlns:a16="http://schemas.microsoft.com/office/drawing/2014/main" id="{29B05673-0B0A-41BF-95D4-A25F8567F39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84" name="YValueLabel3">
              <a:extLst>
                <a:ext uri="{FF2B5EF4-FFF2-40B4-BE49-F238E27FC236}">
                  <a16:creationId xmlns:a16="http://schemas.microsoft.com/office/drawing/2014/main" id="{0990A5FD-4382-4DE2-BFA5-56A01484BF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s-ES" alt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</p:sldLayoutIdLst>
  <p:transition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imgres?imgurl=http://bplteensofwa.files.wordpress.com/2009/07/computer.jpg&amp;imgrefurl=http://bplteensofwa.wordpress.com/2009/07/&amp;usg=__xjlBOZI8_TdDShjYFMqPtsnO-jk=&amp;h=1024&amp;w=965&amp;sz=63&amp;hl=en&amp;start=2&amp;zoom=1&amp;itbs=1&amp;tbnid=MhCDI1g3E7P7tM:&amp;tbnh=150&amp;tbnw=141&amp;prev=/images%3Fq%3Dcomputer%26hl%3Den%26gbv%3D2%26tbs%3Disch:1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imgres?imgurl=http://newvaluestreams.com/wordpress/wp-content/uploads/2009/11/image-3-ring-binder.jpg&amp;imgrefurl=http://www.oncoursesystems.com/school/webpage.aspx%3Fid%3D11039689&amp;usg=__EEgk6a2FDdsiz6mtYXFZsKu5L84=&amp;h=402&amp;w=427&amp;sz=30&amp;hl=en&amp;start=17&amp;zoom=1&amp;itbs=1&amp;tbnid=Td94bXBYUPMUGM:&amp;tbnh=119&amp;tbnw=126&amp;prev=/images%3Fq%3D3%2Bring%2Bnotebook%26hl%3Den%26sa%3DG%26gbv%3D2%26tbs%3Disch: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en">
            <a:extLst>
              <a:ext uri="{FF2B5EF4-FFF2-40B4-BE49-F238E27FC236}">
                <a16:creationId xmlns:a16="http://schemas.microsoft.com/office/drawing/2014/main" id="{FC174D39-3C79-4BAC-BC30-4BD88D14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B23179FB-CB4E-496A-8CE4-B1DCA6A53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14400"/>
            <a:ext cx="990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800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36D193C7-06EF-4823-B71E-9B139981B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</p:spTree>
  </p:cSld>
  <p:clrMapOvr>
    <a:masterClrMapping/>
  </p:clrMapOvr>
  <p:transition advTm="1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able">
            <a:extLst>
              <a:ext uri="{FF2B5EF4-FFF2-40B4-BE49-F238E27FC236}">
                <a16:creationId xmlns:a16="http://schemas.microsoft.com/office/drawing/2014/main" id="{14F76A1C-85C8-4571-8194-07C095D87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52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D7553915-65C4-45DD-96E5-B918E0C2F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</p:spTree>
  </p:cSld>
  <p:clrMapOvr>
    <a:masterClrMapping/>
  </p:clrMapOvr>
  <p:transition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esk">
            <a:extLst>
              <a:ext uri="{FF2B5EF4-FFF2-40B4-BE49-F238E27FC236}">
                <a16:creationId xmlns:a16="http://schemas.microsoft.com/office/drawing/2014/main" id="{52AEB21D-89CC-42AF-917B-F91B6269D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6581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2686B4A7-7A67-49AF-89E1-BAF3F356A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</p:spTree>
  </p:cSld>
  <p:clrMapOvr>
    <a:masterClrMapping/>
  </p:clrMapOvr>
  <p:transition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hair">
            <a:extLst>
              <a:ext uri="{FF2B5EF4-FFF2-40B4-BE49-F238E27FC236}">
                <a16:creationId xmlns:a16="http://schemas.microsoft.com/office/drawing/2014/main" id="{D492E0BA-FA02-4B43-A0BA-1603EFAE3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1047750"/>
            <a:ext cx="32289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lock">
            <a:extLst>
              <a:ext uri="{FF2B5EF4-FFF2-40B4-BE49-F238E27FC236}">
                <a16:creationId xmlns:a16="http://schemas.microsoft.com/office/drawing/2014/main" id="{85375FCD-51D6-45E7-BCE8-3D01AFFE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285875"/>
            <a:ext cx="4343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E0FCB06B-3102-430E-8A21-BB4AA8728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</p:spTree>
  </p:cSld>
  <p:clrMapOvr>
    <a:masterClrMapping/>
  </p:clrMapOvr>
  <p:transition advTm="1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oor">
            <a:extLst>
              <a:ext uri="{FF2B5EF4-FFF2-40B4-BE49-F238E27FC236}">
                <a16:creationId xmlns:a16="http://schemas.microsoft.com/office/drawing/2014/main" id="{3DA069CA-C5BE-416C-A1E7-CB9889AB7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029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9DC36794-52F4-449D-A7FF-583720355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</p:spTree>
  </p:cSld>
  <p:clrMapOvr>
    <a:masterClrMapping/>
  </p:clrMapOvr>
  <p:transition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oney">
            <a:extLst>
              <a:ext uri="{FF2B5EF4-FFF2-40B4-BE49-F238E27FC236}">
                <a16:creationId xmlns:a16="http://schemas.microsoft.com/office/drawing/2014/main" id="{2D9D355C-7728-4233-AB46-29EA62B91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07695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5C2DEBB6-FFA4-4B0C-81C4-C70AC49BB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</p:spTree>
  </p:cSld>
  <p:clrMapOvr>
    <a:masterClrMapping/>
  </p:clrMapOvr>
  <p:transition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>
            <a:extLst>
              <a:ext uri="{FF2B5EF4-FFF2-40B4-BE49-F238E27FC236}">
                <a16:creationId xmlns:a16="http://schemas.microsoft.com/office/drawing/2014/main" id="{307A340D-0577-482D-8DBB-DAFE2DB6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  <p:pic>
        <p:nvPicPr>
          <p:cNvPr id="39939" name="Picture 4" descr="250px-GlobeSK">
            <a:extLst>
              <a:ext uri="{FF2B5EF4-FFF2-40B4-BE49-F238E27FC236}">
                <a16:creationId xmlns:a16="http://schemas.microsoft.com/office/drawing/2014/main" id="{930422D2-A54B-4814-8D9A-5BE507CE5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42975"/>
            <a:ext cx="52578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>
            <a:extLst>
              <a:ext uri="{FF2B5EF4-FFF2-40B4-BE49-F238E27FC236}">
                <a16:creationId xmlns:a16="http://schemas.microsoft.com/office/drawing/2014/main" id="{215556EE-F3E7-4FEE-8EDE-B97755EA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  <p:pic>
        <p:nvPicPr>
          <p:cNvPr id="40963" name="Picture 4">
            <a:extLst>
              <a:ext uri="{FF2B5EF4-FFF2-40B4-BE49-F238E27FC236}">
                <a16:creationId xmlns:a16="http://schemas.microsoft.com/office/drawing/2014/main" id="{BFAC4937-865B-43F8-A24F-644BE3EC8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74638"/>
            <a:ext cx="4873625" cy="650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>
            <a:extLst>
              <a:ext uri="{FF2B5EF4-FFF2-40B4-BE49-F238E27FC236}">
                <a16:creationId xmlns:a16="http://schemas.microsoft.com/office/drawing/2014/main" id="{6DF87F1D-5401-46D4-B4C8-B04EF9A1C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  <p:sp>
        <p:nvSpPr>
          <p:cNvPr id="41987" name="AutoShape 5" descr="data:image/jpg;base64,/9j/4AAQSkZJRgABAQAAAQABAAD/2wCEAAkGBhQSEBUUExQUFRQVFBUVFBQXExcWEBUXFRQVFBUUFRUYHCYeGBwjGRYWHy8gJCgqLC0sFx4xNTAqNSYrNCkBCQoKDAwNFA8NFCkYFBgpKSkpKSkpKSkpKSkpKSkpKSkpKSkpKSkpKSkpKSkpKSkpKSkpKSkpKSkpKSkpKSkpKf/AABEIAJYAjQMBIgACEQEDEQH/xAAcAAEAAQUBAQAAAAAAAAAAAAAABgEDBAUHAgj/xABBEAABAwEFAwgGCQMEAwAAAAABAAIDEQQFEiExBkFxBxMiUWGBkaEyQlKCsdEUM2JykqKyweEjg/AkU2PSFUNE/8QAFgEBAQEAAAAAAAAAAAAAAAAAAAEC/8QAFxEBAQEBAAAAAAAAAAAAAAAAAAERMf/aAAwDAQACEQMRAD8A7PaLzjZI2NzgHvDixtCXODaYiABuqrgtbeunEEfFRLlFHNmyWkf+m0BpP2ZBQ/pHitzNeIjYXveGsaKlxNGgaVJRNbYWhvtN8QvYcoyza6yu/wDqgP8Aej/crIjvuB2ksB4PjP7oa36LUMtzToWng75FXW2k9viUGyRYH0o/a8vkqfTz1+QRWwRYH/kuHh/KzIZQ5oI3oPaIiAiIgIiICIiCP7fWHnbutAGrWc4OMREnwaVrbvn+kWJv/JDTvw0+Kl88Ie0tOYcC0jsIoVznYaYss7oXelBLJEfdcR81YzUYr1ryYmHVrT7oV2948E8jdweacD0h5ELF5xVhU2WP2Gfgb8lQ2dnsgcBT4KhlVt0yKv8AOFujnjhI8fBytTXzK3SaYcJ5P+yw7Ra6LQXjeVUVv7BttO20w4p5XR86wPa5+IFpcAa17Cu7XLLWMj2XEeOfzXybPaTVfS+w16c7G13+5CyTvoK/q8lGkrREUUREQEREBERAXNWt5m9bZHukLJ2++0YvzYl0pc926j5q8rLLulifCeLHBzfKQ+CsSo3tgzDaA722A97atPkAtFzqkO2wrHG/2XFp4OFfi3zUQNoVYZjp1iz2uixJrZRam125FkX7deC0s89V5mnWK56y0q967hyPXtis9nqfRc+E+Jw/qauEucuick15lolZXNrmSt+B82tQr6QReY5A5oI0IBHA5r0iiIiAiIgIiIChnKnZv9JHKNYLRG6vU19Yj5vb4KZrUbXXfz9htEe90L8P3mjE38wCDmu0X9SxyHqaHj3SHfCq5tJbl0W7ZxLZ210cyh4OFD5FcftDy1zmnVpLTxaaH4KsxmWi21WBLMrLpVbL1GnpzlbLlQuXmqCpKknJ5bcFtDd0jHN7x0x+lRmqyrntfNWiKT2ZGk8K5+VUH11sxacdkjPU3CfcJb8AFtFE+T61VikZ7Lw4cHCnxaVLEBERAREQEREBUKqiDidkh5l80H+1NIwfdDjh/KWrmG2NnwW2UbnEPHvgOPnVdi2zs3NXpL1TRxyjiAYnfob4rmHKPZ6SxSe0wsPFhqPJ/kqzOokXLziVKrNsNyTzfVRSPHtBpwd7z0R4qNMIlUqpTY+Tud31j4ox1V5x/gzo/mW7smwNmZ9Y6SU9VRGz8Lau/Mia50SthYtn7RNnHDIR7WHCz8bqDzXT7HdsEX1UUbCN4Z0+v03Vd5rJdNUns3/yhqTcmdqc2ZrH5OfCA4A1GNoa45jI+sumLj+zFpItkJaCTzjQaCuTui7yJXYEIIiIoiIgIiICIiDnvKrZKOs043OkhcfvtEjfOM+Kgl53TFaA1socQ12IBrsJrQihNDlwpoM11flHseO7pSBUxYJh/bcHO/LiXLRKKKxmrdkuizxfVwRNI9Ytxv8AxyYnDuIWY+YnUk8TVY4cToD+y1tr2hhjrWTER6sYxH8Xo+aI2skn+Vp3qjYgTQBzzWg3BwNci0Vzz3UyA7a5myd4XfLEJLQ+VhxOGDA4tABoMUjWnUZ5UpVdKuG8Lvp/pnw8QRjPEu6RRcQa7dibVLToCNp9Z5IPZkau0y0Unu7k0ibnM90h6h0WfM+SmSoSouMWw3TFCKRxtb2gZ+Oqy1hzXrG31geGfnoFZjv6MmnSFeyvwqitki8Ryh2hBWNeF7Rw0xuzOjRm49tNw7SgzEWisG0/POIjjBpu51mLva2tPFZr74awgTNdFXIOdQx16sYyHfRBsEREBULqaqq4vtXtdPNPJG4lrGSPYIwaNGBxb0vaOW/uQT3abbaxsjfE55kL2OYWRjEaOBac9N+q43a7y5uOjQA6gAJoXZD0iMwF6mnrr/K015WZz9JCB7NBTxFCqy09vvSR76ukccJBGeQIzyGiwonVqtlBcTnOpWvAGpUuuPYsmnQa0ZZkVOehqchxUVFrruyeRtGEhhzqSWsr+/cpbsxsbaA8POTWjrIxZUzruU7ufZxrAKNqcukfMV+SkMFgAGfeAiNdc7JodJXfc1Z4Gv7LYujkkPTJP3vloPNZccYGlB56r2HfI/sisYWHx7fHJXWEMGlO2mXb/hV2v+fuvNUFe2vAjXxCiW2OwottXfSJo3nL08URoKCrK/AqQzSjPDmesGg7ysS0yUFXuPCuXgqOJ23k/ttmkxQgyEHoyQEl2XUBR4PALbDlavGCEw2hjJRTCRPC9sw4kFteJFV0eC0umdhhjc/rIHRHFxyCm11wPELRNQvFaiuKmZoK78qIqA8im1VotUMsc7HYYiDFJgIjwur/AEg464aVGuRpuC6WqAKqgKL7Tcn1ntjjJnFKdZGUo7qxsOTuOR7VKEQcbvHkqtkZ/p83M3dhdgf3tfQfmK1Fl2UcSRJUEOLSwekHA0Icevgu9rmu110/RbTzjHVFoc5xjIJOKoLtNRVwpvFaK6lizdWyrWUIaG+ianpGrdaDqPUarfWa7GNplUgZF3ojh1fysC7bwNS31hkYn+kCNQ0nXfkfJbWG0gkDOtKEUoB7pKIyW58CK/Z8VVp031FOzLtVsPyrWpHbkvRI03EaaIPeLv3Efuq07dPCnasf6QT6IqdOHer0N2uf6Zr2er4b0Fr6TU0bnTePR4V+S9izF3peG7+Vso7AAvNqlaxpJIAGpOQCitbaaMasG6dnzajzs1RFXos0MnaTub8VsbNdrrQ7E8FsOoacnScR6rPM9g1kTW0FBoqPEFnaxoaxoa0aACgHcriIooiIgIiICwLyuSOd8T5AawvxsoaCuRo4bxUA9yz0QR2/NkGzOMkZwSHM1zY49Z3g9o8FHp3TQ9CdpI3EnPiyQa99V0NeJoWvaWuAcDqCKg9xQQmw2svOFvT7DRsg4jQjtb5Lc2a5XO9M5a03d51Kwr22TdG4TWUkOacXN1/QT+k6+Sz49qDk0wTY6ei1hOffSneiNpBd7W7lfe4NFSQANScgOJWsbNapNGMgb1vPOSdzW0aO8lXGXGwkOlLpnDOshqwH7MY6I8EVbfehkygYZPtnowD3/W90Fe7Nc3SD5nc48ZgUpEw/ZZ19pqeC2QFFVAREQEREBERAREQEREBERAREQEREBERAREQEREBERB//2Q==">
            <a:hlinkClick r:id="rId2"/>
            <a:extLst>
              <a:ext uri="{FF2B5EF4-FFF2-40B4-BE49-F238E27FC236}">
                <a16:creationId xmlns:a16="http://schemas.microsoft.com/office/drawing/2014/main" id="{167A6878-4333-440F-9F0B-149ECCE8EE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685800"/>
            <a:ext cx="1343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n-US" sz="2400"/>
          </a:p>
        </p:txBody>
      </p:sp>
      <p:pic>
        <p:nvPicPr>
          <p:cNvPr id="41988" name="Picture 7" descr="http://bplteensofwa.files.wordpress.com/2009/07/computer.jpg">
            <a:extLst>
              <a:ext uri="{FF2B5EF4-FFF2-40B4-BE49-F238E27FC236}">
                <a16:creationId xmlns:a16="http://schemas.microsoft.com/office/drawing/2014/main" id="{E294D7C8-3BC6-4038-B77D-8B770C0F8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5738"/>
            <a:ext cx="6486525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window">
            <a:extLst>
              <a:ext uri="{FF2B5EF4-FFF2-40B4-BE49-F238E27FC236}">
                <a16:creationId xmlns:a16="http://schemas.microsoft.com/office/drawing/2014/main" id="{7EF669A7-22B6-421D-95B9-30C38526B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4A4CDD7C-8C81-4EF8-97A0-83955881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</p:spTree>
  </p:cSld>
  <p:clrMapOvr>
    <a:masterClrMapping/>
  </p:clrMapOvr>
  <p:transition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lculator">
            <a:extLst>
              <a:ext uri="{FF2B5EF4-FFF2-40B4-BE49-F238E27FC236}">
                <a16:creationId xmlns:a16="http://schemas.microsoft.com/office/drawing/2014/main" id="{63E9C8F8-5A24-41B2-B51E-06ED527D6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35845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0C838D3D-CFB6-4F5D-8B71-694FA2C9D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</p:spTree>
  </p:cSld>
  <p:clrMapOvr>
    <a:masterClrMapping/>
  </p:clrMapOvr>
  <p:transition advTm="1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Corner%20Shelf%20-%20Books">
            <a:extLst>
              <a:ext uri="{FF2B5EF4-FFF2-40B4-BE49-F238E27FC236}">
                <a16:creationId xmlns:a16="http://schemas.microsoft.com/office/drawing/2014/main" id="{921DA4E2-9748-4471-811A-AA6DAD3DA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447800"/>
            <a:ext cx="7924800" cy="137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5">
            <a:extLst>
              <a:ext uri="{FF2B5EF4-FFF2-40B4-BE49-F238E27FC236}">
                <a16:creationId xmlns:a16="http://schemas.microsoft.com/office/drawing/2014/main" id="{964F2B1B-EFC6-4CB3-A6C1-1988D55B0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7621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n-US" sz="4400"/>
          </a:p>
        </p:txBody>
      </p:sp>
    </p:spTree>
  </p:cSld>
  <p:clrMapOvr>
    <a:masterClrMapping/>
  </p:clrMapOvr>
  <p:transition advTm="1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A1EE5F66-ECC1-4383-937D-74F34A03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backpack2">
            <a:extLst>
              <a:ext uri="{FF2B5EF4-FFF2-40B4-BE49-F238E27FC236}">
                <a16:creationId xmlns:a16="http://schemas.microsoft.com/office/drawing/2014/main" id="{5E3946E4-DDFB-423E-B112-3C2758C4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0"/>
            <a:ext cx="5718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5">
            <a:extLst>
              <a:ext uri="{FF2B5EF4-FFF2-40B4-BE49-F238E27FC236}">
                <a16:creationId xmlns:a16="http://schemas.microsoft.com/office/drawing/2014/main" id="{19898F4F-7EB2-4220-AF69-16835FC00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40481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n-US" sz="4400"/>
          </a:p>
        </p:txBody>
      </p:sp>
    </p:spTree>
  </p:cSld>
  <p:clrMapOvr>
    <a:masterClrMapping/>
  </p:clrMapOvr>
  <p:transition advTm="1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330F0AA0-D84B-435F-BDE5-7A3DCA9E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181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karenswhimsy.com/public-domain-images/american-flag/american-flag-1.jpg">
            <a:extLst>
              <a:ext uri="{FF2B5EF4-FFF2-40B4-BE49-F238E27FC236}">
                <a16:creationId xmlns:a16="http://schemas.microsoft.com/office/drawing/2014/main" id="{B7A164A2-1070-46CA-99EE-918DD73BD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008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shropshire.gov.uk/res.nsf/A5D019A32FB1A7C7802573370032A1AB/$file/student.jpg">
            <a:extLst>
              <a:ext uri="{FF2B5EF4-FFF2-40B4-BE49-F238E27FC236}">
                <a16:creationId xmlns:a16="http://schemas.microsoft.com/office/drawing/2014/main" id="{13CEE659-9452-42CC-BD70-CC1AB982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62000"/>
            <a:ext cx="8616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B8E76-FAE2-4CA3-AFAA-DC17F8146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93" y="1066800"/>
            <a:ext cx="7970614" cy="4191000"/>
          </a:xfrm>
          <a:prstGeom prst="rect">
            <a:avLst/>
          </a:prstGeom>
        </p:spPr>
      </p:pic>
    </p:spTree>
  </p:cSld>
  <p:clrMapOvr>
    <a:masterClrMapping/>
  </p:clrMapOvr>
  <p:transition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renchtasticpeople.com/board-eraser.jpg">
            <a:extLst>
              <a:ext uri="{FF2B5EF4-FFF2-40B4-BE49-F238E27FC236}">
                <a16:creationId xmlns:a16="http://schemas.microsoft.com/office/drawing/2014/main" id="{2A66035E-3744-4A6A-8FF3-C74F24D6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86868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raser">
            <a:extLst>
              <a:ext uri="{FF2B5EF4-FFF2-40B4-BE49-F238E27FC236}">
                <a16:creationId xmlns:a16="http://schemas.microsoft.com/office/drawing/2014/main" id="{B3ED4435-DEEA-46B8-8A88-88566AD7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477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BECCF5EC-95AA-4204-9E6F-D726A7987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</p:spTree>
  </p:cSld>
  <p:clrMapOvr>
    <a:masterClrMapping/>
  </p:clrMapOvr>
  <p:transition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manillaFolder">
            <a:extLst>
              <a:ext uri="{FF2B5EF4-FFF2-40B4-BE49-F238E27FC236}">
                <a16:creationId xmlns:a16="http://schemas.microsoft.com/office/drawing/2014/main" id="{576FB36F-AFDF-4823-BE50-18C5F56D6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066800"/>
            <a:ext cx="44481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>
            <a:extLst>
              <a:ext uri="{FF2B5EF4-FFF2-40B4-BE49-F238E27FC236}">
                <a16:creationId xmlns:a16="http://schemas.microsoft.com/office/drawing/2014/main" id="{24176694-29C8-43F7-A4A4-EC138B1D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  <p:sp>
        <p:nvSpPr>
          <p:cNvPr id="29699" name="AutoShape 6" descr="data:image/jpg;base64,/9j/4AAQSkZJRgABAQAAAQABAAD/2wCEAAkGBhIQDxUUExEQEhQSERYVFRYWExcaFBUYGRUYFBcUFBcXJygeGBkjGxYVIDQgIyctLi84Gh42NjwtNScrLCoBCQoKDgwOGg8PGjUiHyQqKSw1LzQpLC8sNSkpLCwsNS8vKSwsLCk0LCksLSw1LCkpKikqLCwrLykpKS4sLCktLP/AABEIAHcAfgMBIgACEQEDEQH/xAAcAAACAgMBAQAAAAAAAAAAAAAABQYHAQMEAgj/xABEEAABAwEEBAYQBQMFAQAAAAABAAIDEQQFEiEGMUFREzJhcYGRBxQXIjNSU1RzkqGjsbLR0kJicoLBI6LhQ2ODwvAV/8QAGgEAAgMBAQAAAAAAAAAAAAAAAAUCAwQGAf/EADARAAICAQICCAQHAQAAAAAAAAABAgMRBCESMTJBUWFxgaHwBZGxwRMVM0LR0uEU/9oADAMBAAIRAxEAPwClO35fKSeuUdvy+Uk9crQhAG/t+XyknrlHb8vlJPXK8RQOcaNaXcwTCC4HnjENHWeofVSjCUuSLqqLLehHJx9vy+Uk9dy2QzzvNGvlPM5ydQXLE3WMR5fpqXc1oAoAAORaI6Z9bGtXwib3sljw9/yJobutB40rm/vcT7PqmMFjw65JXnle6nUCulCvjTCPUNKvh9Fe+M+O/wDhGbwtkjZXgSSABxoMRXP2/L5ST1yt18NpO7oPsC4lgltJnLXrhtku9/U39vy+Uk9co7fl8pJ65WhCiUm/t+XyknrlHb8vlJPXK0IQBv7fl8pJ65TXR22yGU1kk8Gfxu8ZqRpto34Y+jPzNQBqsFzmUBxcA2vOf8JtDc0Tfw4v1Gvs1Ll0emyc3ccQ6cj/AAnC301wcU8HT6DTUSqjPhy+/fcw1oAoAANw1LKELQNuQIQhAAhCEARy/m/1udo+n8Jam+kTe/ad7adRP1ShLLemzjdasaifiCEIVZkBCEIAE20b8MfRn5mpSm2jfhj6M/M1AHPcs2GYbnVb16vbRSdQtrqGu5TCCYPYHD8Qqtumls0dD8ItzGVfZubEIQtQ8BCEIAEIXqOMurTU0Vcd24fqOQA5evxtLdkZzUFli297tfM3ExpdwYOKnLTIbztp/hRpWt/8BwghYzhxa53Dg4qtFDWruErXC0NBJNdvISo9bdA7RPC21MiLWScJVzWudFVj3McTgBMZq0khwpuJ2LZyU3k5HUzjqJucdmyFITw6ITnimJ/6X/GtFyT6P2hmuF5/SMQ/tqo8L7Ch0WLdxYuQtstmezjMc3naR8VqUSprAJto34Y+jPzNSlNtG/DH0Z+ZqDwUp9o/aatLD+HMcx1+34pCu26J8Ezdx709P+aKyqXDJM2aK38K+L8vmShCEJmdiCELosdjMhrqYNZ3/lb/ACf51eN4Iykorc0MbU7QK5upuzIbvPKcht2Aye4ZLPHV7yWui8HCQQ4k8WQYuO5xqAa5Zk/l6bhuNzpY5iGtiYCGNI752rC8bm1oRtOEHaF6vu3OEsNqBj4KC0BsTXAVtD2jhZSCdUbMMYB2ucl91reyOX1uslZJxT2J5cGgzZoJJLUCJbSzDl/pxVqGNDhlUa6jU4ggFzwZHcFwsu+zNhi4WRrXEjE8FwxGpDa0AAJ1c+s62y1TPFQzEWucC4U10aW11gj8Q60l4m+YvbF15QWaYgT2YSkZAPs5kpUVNCGuHOQf4So6A3bK2jGka++jneSDzFxGW4hSLg5Rqew/qYa/2kA9QWi0WVzz38FnlyLak50IGLjNOROWGuwZnUJxm48njzJRnKPReCDXj2JHgHgLUHDKjZ4xnzvioB6hSG09iC0uJxQWJ/5hJrHSwEK2Jg51MUUlRq4OWg6e+ZXqQywGlWzWhldji11M/wDcBPtV61ViW7L1qrcYbz4pMobSTsU9pxNkljY3HIWARTPe/KN8pcGltKBsbic9ijYuWOzytwOecbHZOpkAWbgN4Vy9lq8m/wBOAZuc0kjxWvq3F0sjnb+5U7brVit5bsZDTpJa4/ELRTOU4tyXYvuWSw6HOSWc4W2CFrIKwhSF5LrFaOEja7aRnzjIrelGj09WubuNR05H4DrT+x2IyHc3adp5G/X+dTOE8wTOy016nRGb5/cxZLHwmZyYNZ1VprAOwbz/AOD27XQl4EgPBBuTQwkP52jPABsANeYd95bd0sjWmKLExjwDQtFcNaNaHUDgHBtc6ZUzIID23WWKCxYXRMe50eEgipe/BV73EZmgD3lwzAaaUoFktt6kJddrG24Rfi/sNLJGbdK2CCRtHsEkkjSDgiJGbdhc6tBz8oIsEaL2XBEwwtLYBRgNdpDji8apaCcVanNQ/sLQgWWd1GFzrQ2r2gjEOAicO9IBa0lzngEDjnIKxUnuk3LAqT7DCw5gOsA7c+tekKkBabLBEQ1sbox/tMkazfnwVG7Nv8rxZWtlBMVqlNDWlWEt1jC5r24hmDk7PJNEKXEByRRTtBrJHIdn9Mt27SHHZuH0XWFlKtJ7fwNjleHFpw4GuGtrnkMa4cxdi6FFvtBLOxUumV59sXhM4cWM8G07wAB1VBcPSHlVYWC08JbJX+MHEc2IU9lFKrfa8FmfJqOBzgNxdxW9BIHQoXo54Y+jPzNTnh4K4x8zfrF+HCFa8RShCFAWnRYrWYnh1K7xscNoNFOpb6rZxNCwSNaRjZUgtaNY73MUy1bMxvVephc17us0mIZtOT2+MPqFZCeNjZp9Q68wb2fp3loWXsm2EQsJD2OoAYmx1wb6HJpbzdSlNgmiNrs75A2SC0RSWepyw8MwOa9p2Ymtc08h66Wve6Rh7YsxJjcDiA1srk4U8XOhGzmUrivc2izWfAODEUbWRg0NHtaGulI1HDhIAPLXjUUJVylmKIx003ZwefkX1o5otBYGvEIdWRwLi7DU0FAKMAaKVOyufNRyq+0R7IDcDYp8nDvW0qSQNramrxycYaqOpiM1u+9obQDwUrH4eMAe+Ydz28Zh5HAFKOtxezXV7+vLsIW1zreJHYhYWUFYIQhAAoF2VbaeCjiGo4nu6hC0dIkkd/xqeKndP71Mtue0cVhw9DKsHvDah0BWVR45xj2v05v0yadLDjtSK701tOGAN2vf7G5n24VHtG/DH0Z+Zq7dNrRWZrPEZXpca/ANXFo34Y+jPzNTa15kGunxXPu2FKEIVZjBCEIAa3FfjrM/MF0buM3/ALDl+KltjvmznPhY26g1p73C3dQ5Ak1PVuVeoVkbHE106udSxzRabZGSCgLHjkIcF2wXhIwg4i/DxcdS5u2jJARI0VzoHUVQNdTUuyC+J2cWWQcmIkdRyRY67drI599Rs/MYS6cC7ru7IVrhyOKRuWTpMe4HwgxnVtl2lPLF2WauPCQ4Ryh7SOlnCNPWNfIqFs+mNobxsD+dtD1tomdm04aePE4crSD7DT4rO9LTLotr1+uTzOks7vfcfRFg0+s8pphlbrzGCQZa/AOeR0gawnEN+Wd7g1s8RcSQG4wHZZ8U5+xfOUWkFll1yM5ninxy9qcWe8XlvezOezXRzhKzoEmICnIqZaG39klL5r+32Pf+GE/05ZL4vW28DBJJTEWMc4N8ZwHes5yaDpVFW60cJK51Q6ppi8ahNX/ucXv/AHLY2+JQ0gNs2KlGv4ItczKmJtHUqNYyCWW2bgoXuH4IyR0DIfBXaPT2Qm52Rxhbb558/lj1Zp0undGZSK/v208JaZHbMZA5m96Pgt+jfhj6M/M1KiU10b8MfRn5mq1vLyIZS4pOT6zt7nt4eb+9i+5Hc9vDzf3sX3IQvCIdz28PN/exfcjue3h5v72L7kIQAdz28PN/exfcjue3h5v72L7kIQAdz28PN/exfcjue3h5v72L7kIQAdz28PN/exfcjue3h5v72L7kIQAdz28PN/exfctkOgl5MNWwuad4miB9jlhCATwOLJdd7s1wCQfmkir1hwPWuq87pt01ncztNzXOoD/WhLaA1NDirsHWsIU+OWMZNK1Vqi48WzI33Pbw8397F9yY3FoJbmSEmzniEeEi3j8yyhQMx//Z">
            <a:hlinkClick r:id="rId2"/>
            <a:extLst>
              <a:ext uri="{FF2B5EF4-FFF2-40B4-BE49-F238E27FC236}">
                <a16:creationId xmlns:a16="http://schemas.microsoft.com/office/drawing/2014/main" id="{99E3F68D-CB8F-48D4-A3DC-BBB1137195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541338"/>
            <a:ext cx="1200150" cy="11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n-US" sz="2400"/>
          </a:p>
        </p:txBody>
      </p:sp>
      <p:pic>
        <p:nvPicPr>
          <p:cNvPr id="29700" name="Picture 8" descr="http://newvaluestreams.com/wordpress/wp-content/uploads/2009/11/image-3-ring-binder.jpg">
            <a:extLst>
              <a:ext uri="{FF2B5EF4-FFF2-40B4-BE49-F238E27FC236}">
                <a16:creationId xmlns:a16="http://schemas.microsoft.com/office/drawing/2014/main" id="{C9C60A7A-9A92-4456-A3D0-65A5D0C49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338"/>
            <a:ext cx="7613650" cy="61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otebook">
            <a:extLst>
              <a:ext uri="{FF2B5EF4-FFF2-40B4-BE49-F238E27FC236}">
                <a16:creationId xmlns:a16="http://schemas.microsoft.com/office/drawing/2014/main" id="{7F41CAF8-BDEB-4F32-97DA-E6B6EB822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113338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664752BE-AA39-40E1-90E5-447B56862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</p:spTree>
  </p:cSld>
  <p:clrMapOvr>
    <a:masterClrMapping/>
  </p:clrMapOvr>
  <p:transition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C-Dictionary">
            <a:extLst>
              <a:ext uri="{FF2B5EF4-FFF2-40B4-BE49-F238E27FC236}">
                <a16:creationId xmlns:a16="http://schemas.microsoft.com/office/drawing/2014/main" id="{4AED0A6B-72B5-45D9-907C-861C6E46D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D6E5B055-BB1D-49C6-AAD1-AAA512726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</p:spTree>
  </p:cSld>
  <p:clrMapOvr>
    <a:masterClrMapping/>
  </p:clrMapOvr>
  <p:transition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loset%20peq">
            <a:extLst>
              <a:ext uri="{FF2B5EF4-FFF2-40B4-BE49-F238E27FC236}">
                <a16:creationId xmlns:a16="http://schemas.microsoft.com/office/drawing/2014/main" id="{2FCF7D39-E9E0-4B2A-8A26-A9B61946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7725"/>
            <a:ext cx="6781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884592CC-9BD4-4A24-BAC9-AD34C0D37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38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s-ES" altLang="en-US" sz="4800"/>
          </a:p>
        </p:txBody>
      </p:sp>
    </p:spTree>
  </p:cSld>
  <p:clrMapOvr>
    <a:masterClrMapping/>
  </p:clrMapOvr>
  <p:transition advTm="15000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Times New Roman</vt:lpstr>
      <vt:lpstr>Default Design</vt:lpstr>
      <vt:lpstr>iRespondQuestionMaster</vt:lpstr>
      <vt:lpstr>iRespondGraphMaster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A.student</dc:creator>
  <cp:lastModifiedBy>Karen Kister</cp:lastModifiedBy>
  <cp:revision>22</cp:revision>
  <dcterms:created xsi:type="dcterms:W3CDTF">2005-09-30T13:16:37Z</dcterms:created>
  <dcterms:modified xsi:type="dcterms:W3CDTF">2021-07-13T15:52:22Z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eepGraph">
    <vt:bool>false</vt:bool>
  </property>
  <property fmtid="{D5CDD505-2E9C-101B-9397-08002B2CF9AE}" pid="3" name="AutoReflect">
    <vt:bool>false</vt:bool>
  </property>
</Properties>
</file>