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2" r:id="rId5"/>
  </p:sldMasterIdLst>
  <p:sldIdLst>
    <p:sldId id="316" r:id="rId6"/>
    <p:sldId id="259" r:id="rId7"/>
    <p:sldId id="289" r:id="rId8"/>
    <p:sldId id="256" r:id="rId9"/>
    <p:sldId id="286" r:id="rId10"/>
    <p:sldId id="257" r:id="rId11"/>
    <p:sldId id="287" r:id="rId12"/>
    <p:sldId id="258" r:id="rId13"/>
    <p:sldId id="288" r:id="rId14"/>
    <p:sldId id="262" r:id="rId15"/>
    <p:sldId id="290" r:id="rId16"/>
    <p:sldId id="263" r:id="rId17"/>
    <p:sldId id="291" r:id="rId18"/>
    <p:sldId id="279" r:id="rId19"/>
    <p:sldId id="292" r:id="rId20"/>
    <p:sldId id="264" r:id="rId21"/>
    <p:sldId id="293" r:id="rId22"/>
    <p:sldId id="265" r:id="rId23"/>
    <p:sldId id="295" r:id="rId24"/>
    <p:sldId id="266" r:id="rId25"/>
    <p:sldId id="296" r:id="rId26"/>
    <p:sldId id="267" r:id="rId27"/>
    <p:sldId id="297" r:id="rId28"/>
    <p:sldId id="268" r:id="rId29"/>
    <p:sldId id="298" r:id="rId30"/>
    <p:sldId id="277" r:id="rId31"/>
    <p:sldId id="299" r:id="rId32"/>
    <p:sldId id="269" r:id="rId33"/>
    <p:sldId id="301" r:id="rId34"/>
    <p:sldId id="270" r:id="rId35"/>
    <p:sldId id="303" r:id="rId36"/>
    <p:sldId id="281" r:id="rId37"/>
    <p:sldId id="304" r:id="rId38"/>
    <p:sldId id="271" r:id="rId39"/>
    <p:sldId id="305" r:id="rId40"/>
    <p:sldId id="272" r:id="rId41"/>
    <p:sldId id="306" r:id="rId42"/>
    <p:sldId id="273" r:id="rId43"/>
    <p:sldId id="307" r:id="rId44"/>
    <p:sldId id="274" r:id="rId45"/>
    <p:sldId id="308" r:id="rId46"/>
    <p:sldId id="275" r:id="rId47"/>
    <p:sldId id="309" r:id="rId48"/>
    <p:sldId id="278" r:id="rId49"/>
    <p:sldId id="311" r:id="rId50"/>
    <p:sldId id="280" r:id="rId51"/>
    <p:sldId id="312" r:id="rId52"/>
    <p:sldId id="314" r:id="rId53"/>
    <p:sldId id="315" r:id="rId5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727B71-CA62-4A39-84B9-E0702405615B}" v="6" dt="2022-03-18T13:41:54.762"/>
    <p1510:client id="{50633D4C-E4BE-4C0B-AE74-1F6611423D92}" v="88" dt="2020-03-20T14:54:53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C846ED-B72D-4100-95DB-A2AC0B0050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6AF9F8-3104-4CE6-BDE4-BF6BA71190F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532C64-92DE-4836-8B45-B7FFADC89E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7D7FA3-64FB-41D6-850C-B67A34B640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2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259BC1-AA8C-43A3-B169-6B9C130A51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BC6687-9CB7-40EE-B93F-115806C190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324F16-97B7-46C8-A286-18068AC26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9B4D57-068B-4D1D-A368-B441FF3222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010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FDE304-A50E-4A1A-BA81-0A797EFDEE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6B12FE-4930-4A47-9944-13012734AB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D183E3A-AD17-4B32-8E1C-441BFEE82E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B3149-BE85-4F08-A776-2BFF68FFBC7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6167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E61F6-7E8D-4BD6-A536-5D6A3E175B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3C303-DB98-4A8A-8A69-FC2D7040E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A27EE-B01F-4628-87B6-809B545CD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DCDF837-2373-48AB-B757-228CE6A664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64112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C6ADF-7C20-48BB-9C5E-11424381E6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446189-CA6D-41E9-9155-EE4DC00E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7C422-9ED5-4301-A63D-F1EDF8A5E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5BAA55EC-EC49-40D5-B95A-8C0BBCE587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1828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D0B157-8BDD-4937-B02F-E48A616D35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6A2663-8573-4DDB-98BE-8CCAB28D5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AEA02B-D95A-42A4-B478-87F62A384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678B348A-35F0-4D4F-9289-1A0EE22E1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025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3666CDB-0CCF-41D8-915A-0FAA682102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2B6976-EC60-4E00-A966-922590A7C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E5E24D-3E43-4716-A449-A9B99DDDD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306FA1C5-FD8B-42BE-98DC-FE24C92116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86780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4A9C30-D037-453E-B5EB-0A9F43F537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49C331-3678-4A3F-8717-F34A4F97A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3ACBF4-869E-433F-A8BF-CC42A7CC7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12A2DC9B-24C5-40E1-AE1F-358998C36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09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E0A368-B67C-4506-A28A-5E0CAA5E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6C7306-6359-4FAE-A006-627470AC3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892F4F-97C1-4A27-8706-3A1FC8B0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32B85C5-614B-4449-BEB7-3CF7562BBD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128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737B60-2FC1-4CD3-B4EB-EEB24867E8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76F476-64EA-4150-980A-05563AA78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19B3D-5A3A-4D08-833A-8CBCDAB5C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95AD4B3-D099-42B1-B5AA-FCB6F91FA5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42226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3EBFED-0B69-432F-90D6-EF4C4AF4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F73E72-AB6D-4863-8453-681E671CD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F9CD1C-533D-4D5C-9A3D-E52082B1F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91BE48A-B428-49ED-BE3B-BD26A26328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05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439FCE-4F63-4A97-ADCB-62BADC8E571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401355-0A89-4975-9A48-3166D75861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6B6A07-9E5F-4183-B62D-D3B948B60E7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0C7C33-988B-43EC-9352-7F0CC2E856F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0761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E0452-93DC-4EE8-8C51-B4AC0507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60334-7455-4AD5-896A-62E95DBE4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985B8-07A6-4B49-AE0D-758C501BD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19401E8-9D06-4EE1-AA36-9777B6EFC3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137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BE8079-0692-4EA3-95DD-6A391C143B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607E69-9DC0-40E0-9F69-72A8614EA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D1358-65D8-4DBA-BE85-82BA5C963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B7938ACA-E3C3-4520-B70F-F1A70C969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5711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673FCC8-EFB4-4F91-B672-ECA09B9DF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D133447-74E0-4D8D-A692-D4048A5262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0C3683-2910-48C8-9A29-82065A7CBD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281D19-50C0-415A-8E38-333592DB84C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29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FF9F82-CC4E-49DF-895E-5EF6ABABFF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2711CF-FA4F-4102-8BBD-1D1B5AD509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81AD34-8C6F-41A6-BDA9-A945A94363F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D04F42-D4A5-4642-9712-BBCF382D68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8465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B5E005B-BB19-4CBA-8E9B-CAC3DB3546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49A292A-E6A9-41A4-9DB5-4917DEC654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2BEC713-65E2-4414-AFC5-F18AD69CC6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25E2A6-A74E-45A0-88D3-E43618AB075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02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E7AE5B1-5563-401F-99B4-AF5223FDD6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9B3B18-86AA-42C3-AC27-EB7D3A17EC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C519DC8-6CAF-4B0F-A424-F9CF69FC9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720D25-AF80-4C58-9772-EBFA6BBC01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901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C7977A8-21C6-48CD-AC6F-AB074C8EE00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CFF1C83-1FAE-4544-B85B-D57CDEAF265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2D9FF97-36D1-4CFD-9232-4AA1A11EE8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4CCA21-96A7-41F2-B44B-50526C26CD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686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9883A0-C78B-4D5B-8DBE-84C8C955C3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A7F6D6-28FE-4282-957C-3334BBDA23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AB31B4-B443-48A0-A633-A42C699F4E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BCA0FF-154E-49A3-8DE6-4C7351CF38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2750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D13DD0C-E805-4EF1-B93A-CE4ECD1B7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371777-1C79-46DB-86C3-82980EC5A9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72BC8C-1D92-479C-BF63-721715DDC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254397-FE92-4CE0-8B51-87CD9A538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7000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FCD1E8E-D985-4971-9147-111F4DFF21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FF4A24F-F148-4AEB-982C-5BA7F8647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A2ED18-9A3A-4349-975D-6D6B90A06F1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DD887E4-82D2-4E07-B5BA-533857BC7D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F01F354-9854-42A6-AA42-77241930A8B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88522BF-D1A4-48C9-8D42-7D63E2B8B95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raphShape" hidden="1">
            <a:extLst>
              <a:ext uri="{FF2B5EF4-FFF2-40B4-BE49-F238E27FC236}">
                <a16:creationId xmlns:a16="http://schemas.microsoft.com/office/drawing/2014/main" id="{93D127C0-3900-4909-A5F1-F3B1B00E197C}"/>
              </a:ext>
            </a:extLst>
          </p:cNvPr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S"/>
              <a:t>iRespond Graph</a:t>
            </a:r>
          </a:p>
        </p:txBody>
      </p:sp>
      <p:grpSp>
        <p:nvGrpSpPr>
          <p:cNvPr id="3075" name="CorrectBarGroup">
            <a:extLst>
              <a:ext uri="{FF2B5EF4-FFF2-40B4-BE49-F238E27FC236}">
                <a16:creationId xmlns:a16="http://schemas.microsoft.com/office/drawing/2014/main" id="{5F95664E-8E7F-4A78-9AD8-00AC3E5614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>
              <a:extLst>
                <a:ext uri="{FF2B5EF4-FFF2-40B4-BE49-F238E27FC236}">
                  <a16:creationId xmlns:a16="http://schemas.microsoft.com/office/drawing/2014/main" id="{A0938747-F380-4526-A064-A46853B6FFDF}"/>
                </a:ext>
              </a:extLst>
            </p:cNvPr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CorrectBar1">
              <a:extLst>
                <a:ext uri="{FF2B5EF4-FFF2-40B4-BE49-F238E27FC236}">
                  <a16:creationId xmlns:a16="http://schemas.microsoft.com/office/drawing/2014/main" id="{9A6F2236-EBAF-4DDC-B2EF-7E55014CA5F5}"/>
                </a:ext>
              </a:extLst>
            </p:cNvPr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076" name="PercentLabelGroup">
            <a:extLst>
              <a:ext uri="{FF2B5EF4-FFF2-40B4-BE49-F238E27FC236}">
                <a16:creationId xmlns:a16="http://schemas.microsoft.com/office/drawing/2014/main" id="{8D3570BC-7D57-483F-A48C-1EA7F431DE9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>
              <a:extLst>
                <a:ext uri="{FF2B5EF4-FFF2-40B4-BE49-F238E27FC236}">
                  <a16:creationId xmlns:a16="http://schemas.microsoft.com/office/drawing/2014/main" id="{54853DD4-53DA-4F8E-B293-35C3D165C6F2}"/>
                </a:ext>
              </a:extLst>
            </p:cNvPr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  <p:sp>
          <p:nvSpPr>
            <p:cNvPr id="6" name="PercentLabel1">
              <a:extLst>
                <a:ext uri="{FF2B5EF4-FFF2-40B4-BE49-F238E27FC236}">
                  <a16:creationId xmlns:a16="http://schemas.microsoft.com/office/drawing/2014/main" id="{FCB6CF17-1878-44F5-92AE-0FA5157EFA96}"/>
                </a:ext>
              </a:extLst>
            </p:cNvPr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33%</a:t>
              </a:r>
            </a:p>
          </p:txBody>
        </p:sp>
        <p:sp>
          <p:nvSpPr>
            <p:cNvPr id="9" name="PercentLabel2">
              <a:extLst>
                <a:ext uri="{FF2B5EF4-FFF2-40B4-BE49-F238E27FC236}">
                  <a16:creationId xmlns:a16="http://schemas.microsoft.com/office/drawing/2014/main" id="{C91B68FF-8440-4D7D-9802-673A36F0CCF1}"/>
                </a:ext>
              </a:extLst>
            </p:cNvPr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2" name="PercentLabel3">
              <a:extLst>
                <a:ext uri="{FF2B5EF4-FFF2-40B4-BE49-F238E27FC236}">
                  <a16:creationId xmlns:a16="http://schemas.microsoft.com/office/drawing/2014/main" id="{AA98F3A5-C8A4-4A78-A1C8-4363F4683FA4}"/>
                </a:ext>
              </a:extLst>
            </p:cNvPr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100%</a:t>
              </a:r>
            </a:p>
          </p:txBody>
        </p:sp>
        <p:sp>
          <p:nvSpPr>
            <p:cNvPr id="15" name="PercentLabel4">
              <a:extLst>
                <a:ext uri="{FF2B5EF4-FFF2-40B4-BE49-F238E27FC236}">
                  <a16:creationId xmlns:a16="http://schemas.microsoft.com/office/drawing/2014/main" id="{590B3F3F-447F-40CC-A8F7-1456FE2CA15F}"/>
                </a:ext>
              </a:extLst>
            </p:cNvPr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67%</a:t>
              </a:r>
            </a:p>
          </p:txBody>
        </p:sp>
      </p:grpSp>
      <p:grpSp>
        <p:nvGrpSpPr>
          <p:cNvPr id="3077" name="IncorrectBarGroup">
            <a:extLst>
              <a:ext uri="{FF2B5EF4-FFF2-40B4-BE49-F238E27FC236}">
                <a16:creationId xmlns:a16="http://schemas.microsoft.com/office/drawing/2014/main" id="{1C8569A3-DEE2-4CBB-AD9B-E869C95B848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>
              <a:extLst>
                <a:ext uri="{FF2B5EF4-FFF2-40B4-BE49-F238E27FC236}">
                  <a16:creationId xmlns:a16="http://schemas.microsoft.com/office/drawing/2014/main" id="{51AEE6E6-FD69-49CD-BE65-CF1863F5E38E}"/>
                </a:ext>
              </a:extLst>
            </p:cNvPr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3" name="IncorrectBar3">
              <a:extLst>
                <a:ext uri="{FF2B5EF4-FFF2-40B4-BE49-F238E27FC236}">
                  <a16:creationId xmlns:a16="http://schemas.microsoft.com/office/drawing/2014/main" id="{2AD48481-696C-465E-AD98-EFB10778CFBA}"/>
                </a:ext>
              </a:extLst>
            </p:cNvPr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16" name="IncorrectBar4">
              <a:extLst>
                <a:ext uri="{FF2B5EF4-FFF2-40B4-BE49-F238E27FC236}">
                  <a16:creationId xmlns:a16="http://schemas.microsoft.com/office/drawing/2014/main" id="{03C1952A-035B-47CD-87B6-68184F6DE67D}"/>
                </a:ext>
              </a:extLst>
            </p:cNvPr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grpSp>
        <p:nvGrpSpPr>
          <p:cNvPr id="3078" name="XLabelGroup">
            <a:extLst>
              <a:ext uri="{FF2B5EF4-FFF2-40B4-BE49-F238E27FC236}">
                <a16:creationId xmlns:a16="http://schemas.microsoft.com/office/drawing/2014/main" id="{201FD542-853C-4706-949D-F158D731CD8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>
              <a:extLst>
                <a:ext uri="{FF2B5EF4-FFF2-40B4-BE49-F238E27FC236}">
                  <a16:creationId xmlns:a16="http://schemas.microsoft.com/office/drawing/2014/main" id="{9197FEC2-8E95-4A67-B923-61C01DFB051D}"/>
                </a:ext>
              </a:extLst>
            </p:cNvPr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A*</a:t>
              </a:r>
            </a:p>
          </p:txBody>
        </p:sp>
        <p:sp>
          <p:nvSpPr>
            <p:cNvPr id="8" name="XValueLabel1">
              <a:extLst>
                <a:ext uri="{FF2B5EF4-FFF2-40B4-BE49-F238E27FC236}">
                  <a16:creationId xmlns:a16="http://schemas.microsoft.com/office/drawing/2014/main" id="{E2B23ED4-1318-4E63-8C41-3323CBDC4DF8}"/>
                </a:ext>
              </a:extLst>
            </p:cNvPr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B*</a:t>
              </a:r>
            </a:p>
          </p:txBody>
        </p:sp>
        <p:sp>
          <p:nvSpPr>
            <p:cNvPr id="11" name="XValueLabel2">
              <a:extLst>
                <a:ext uri="{FF2B5EF4-FFF2-40B4-BE49-F238E27FC236}">
                  <a16:creationId xmlns:a16="http://schemas.microsoft.com/office/drawing/2014/main" id="{3A36F1F7-0D87-4F27-A60C-33FB7591B705}"/>
                </a:ext>
              </a:extLst>
            </p:cNvPr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C</a:t>
              </a:r>
            </a:p>
          </p:txBody>
        </p:sp>
        <p:sp>
          <p:nvSpPr>
            <p:cNvPr id="14" name="XValueLabel3">
              <a:extLst>
                <a:ext uri="{FF2B5EF4-FFF2-40B4-BE49-F238E27FC236}">
                  <a16:creationId xmlns:a16="http://schemas.microsoft.com/office/drawing/2014/main" id="{3F7C4F90-D34F-4A95-9DD0-3CF9D2FBD491}"/>
                </a:ext>
              </a:extLst>
            </p:cNvPr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D</a:t>
              </a:r>
            </a:p>
          </p:txBody>
        </p:sp>
        <p:sp>
          <p:nvSpPr>
            <p:cNvPr id="17" name="XValueLabel4">
              <a:extLst>
                <a:ext uri="{FF2B5EF4-FFF2-40B4-BE49-F238E27FC236}">
                  <a16:creationId xmlns:a16="http://schemas.microsoft.com/office/drawing/2014/main" id="{6FA67F99-A00E-4561-962A-98BA9A3628F6}"/>
                </a:ext>
              </a:extLst>
            </p:cNvPr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es-ES" sz="2800">
                  <a:solidFill>
                    <a:srgbClr val="000000"/>
                  </a:solidFill>
                </a:rPr>
                <a:t>E</a:t>
              </a:r>
            </a:p>
          </p:txBody>
        </p:sp>
      </p:grpSp>
      <p:grpSp>
        <p:nvGrpSpPr>
          <p:cNvPr id="3079" name="AxisLineGroup">
            <a:extLst>
              <a:ext uri="{FF2B5EF4-FFF2-40B4-BE49-F238E27FC236}">
                <a16:creationId xmlns:a16="http://schemas.microsoft.com/office/drawing/2014/main" id="{8A738550-95D4-4DD5-AD7E-5743261F8CE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>
              <a:extLst>
                <a:ext uri="{FF2B5EF4-FFF2-40B4-BE49-F238E27FC236}">
                  <a16:creationId xmlns:a16="http://schemas.microsoft.com/office/drawing/2014/main" id="{D21D9634-BBCB-4A72-8864-A4D4004D7614}"/>
                </a:ext>
              </a:extLst>
            </p:cNvPr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>
              <a:extLst>
                <a:ext uri="{FF2B5EF4-FFF2-40B4-BE49-F238E27FC236}">
                  <a16:creationId xmlns:a16="http://schemas.microsoft.com/office/drawing/2014/main" id="{62C6A14E-E3AD-4D47-BF38-60F1D38FE57A}"/>
                </a:ext>
              </a:extLst>
            </p:cNvPr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>
              <a:extLst>
                <a:ext uri="{FF2B5EF4-FFF2-40B4-BE49-F238E27FC236}">
                  <a16:creationId xmlns:a16="http://schemas.microsoft.com/office/drawing/2014/main" id="{C7E25E59-2FFC-409B-B00C-B4C11F319040}"/>
                </a:ext>
              </a:extLst>
            </p:cNvPr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>
              <a:extLst>
                <a:ext uri="{FF2B5EF4-FFF2-40B4-BE49-F238E27FC236}">
                  <a16:creationId xmlns:a16="http://schemas.microsoft.com/office/drawing/2014/main" id="{2C2AADBF-BCD4-4DF5-883F-80D21DE07166}"/>
                </a:ext>
              </a:extLst>
            </p:cNvPr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>
              <a:extLst>
                <a:ext uri="{FF2B5EF4-FFF2-40B4-BE49-F238E27FC236}">
                  <a16:creationId xmlns:a16="http://schemas.microsoft.com/office/drawing/2014/main" id="{8530F9F5-E502-4E97-99E7-28375FE4E33B}"/>
                </a:ext>
              </a:extLst>
            </p:cNvPr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>
              <a:extLst>
                <a:ext uri="{FF2B5EF4-FFF2-40B4-BE49-F238E27FC236}">
                  <a16:creationId xmlns:a16="http://schemas.microsoft.com/office/drawing/2014/main" id="{E91EDE66-3F7B-4FB3-A9CB-D8F9816629AD}"/>
                </a:ext>
              </a:extLst>
            </p:cNvPr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0" name="YLabelGroup">
            <a:extLst>
              <a:ext uri="{FF2B5EF4-FFF2-40B4-BE49-F238E27FC236}">
                <a16:creationId xmlns:a16="http://schemas.microsoft.com/office/drawing/2014/main" id="{2B20C166-EC55-46F8-88F8-35CA31CD77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>
              <a:extLst>
                <a:ext uri="{FF2B5EF4-FFF2-40B4-BE49-F238E27FC236}">
                  <a16:creationId xmlns:a16="http://schemas.microsoft.com/office/drawing/2014/main" id="{0E58B010-5FC7-4C87-B5CF-3E80F3355843}"/>
                </a:ext>
              </a:extLst>
            </p:cNvPr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YValueLabel1">
              <a:extLst>
                <a:ext uri="{FF2B5EF4-FFF2-40B4-BE49-F238E27FC236}">
                  <a16:creationId xmlns:a16="http://schemas.microsoft.com/office/drawing/2014/main" id="{F7355EBF-FB9C-4054-B522-D79ADF42ADBD}"/>
                </a:ext>
              </a:extLst>
            </p:cNvPr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25" name="YValueLabel2">
              <a:extLst>
                <a:ext uri="{FF2B5EF4-FFF2-40B4-BE49-F238E27FC236}">
                  <a16:creationId xmlns:a16="http://schemas.microsoft.com/office/drawing/2014/main" id="{57510324-43D9-4462-9B56-684EF8C3705F}"/>
                </a:ext>
              </a:extLst>
            </p:cNvPr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27" name="YValueLabel3">
              <a:extLst>
                <a:ext uri="{FF2B5EF4-FFF2-40B4-BE49-F238E27FC236}">
                  <a16:creationId xmlns:a16="http://schemas.microsoft.com/office/drawing/2014/main" id="{0D78EF8D-58BA-4F1A-9116-8C1899036DF3}"/>
                </a:ext>
              </a:extLst>
            </p:cNvPr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s-ES" sz="2000">
                  <a:solidFill>
                    <a:srgbClr val="000000"/>
                  </a:solidFill>
                </a:rPr>
                <a:t>3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3062C0E-8B26-4FBB-8863-9A3235BF2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Georgia Pro Black" panose="020B0604020202020204" pitchFamily="18" charset="0"/>
              </a:rPr>
              <a:t>Las Profesiones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CDEA2B-9D8F-4E44-AEAD-6B142A0571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endParaRPr lang="en-US" dirty="0">
              <a:solidFill>
                <a:srgbClr val="FFFFFF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107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3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1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698" name="Picture 4" descr="businesswoman">
            <a:extLst>
              <a:ext uri="{FF2B5EF4-FFF2-40B4-BE49-F238E27FC236}">
                <a16:creationId xmlns:a16="http://schemas.microsoft.com/office/drawing/2014/main" id="{49A8CF3F-925B-48FD-AFE8-719B5F384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4465" y="643467"/>
            <a:ext cx="441506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82A8D-BA69-4EAD-8BC4-1840721CE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273" y="1380754"/>
            <a:ext cx="4171453" cy="251351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La </a:t>
            </a:r>
            <a:r>
              <a:rPr lang="en-US" dirty="0" err="1">
                <a:solidFill>
                  <a:srgbClr val="FFFFFF"/>
                </a:solidFill>
              </a:rPr>
              <a:t>Arquitecta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D0D9A0-AE36-47B7-ADFF-DD7ABACAA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273" y="4076802"/>
            <a:ext cx="4171453" cy="153458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-28502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062" y="5241988"/>
            <a:ext cx="56955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ECBFEF8-9038-4E5E-A5F1-E4DC230355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746" name="Picture 4" descr="busy_receptionist">
            <a:extLst>
              <a:ext uri="{FF2B5EF4-FFF2-40B4-BE49-F238E27FC236}">
                <a16:creationId xmlns:a16="http://schemas.microsoft.com/office/drawing/2014/main" id="{14A44762-A140-43BC-B0C6-1E661C19E7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2" r="-1" b="-1"/>
          <a:stretch/>
        </p:blipFill>
        <p:spPr bwMode="auto">
          <a:xfrm>
            <a:off x="1252105" y="10"/>
            <a:ext cx="7891895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775849"/>
            <a:ext cx="2240924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5649686"/>
            <a:ext cx="409575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8D124-C9A0-49CC-A0EC-7EAC277E5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</a:t>
            </a:r>
            <a:r>
              <a:rPr lang="en-US" dirty="0"/>
              <a:t> </a:t>
            </a:r>
            <a:r>
              <a:rPr lang="en-US" dirty="0" err="1"/>
              <a:t>Recepcioni</a:t>
            </a:r>
            <a:r>
              <a:rPr lang="en-US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30D206-593D-492C-AC89-BBF21BC49E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8435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770" name="Picture 4" descr="secretary_1">
            <a:extLst>
              <a:ext uri="{FF2B5EF4-FFF2-40B4-BE49-F238E27FC236}">
                <a16:creationId xmlns:a16="http://schemas.microsoft.com/office/drawing/2014/main" id="{92DCB703-0235-4132-85DD-5E980C44B2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" r="-2" b="-2"/>
          <a:stretch/>
        </p:blipFill>
        <p:spPr bwMode="auto">
          <a:xfrm>
            <a:off x="1252105" y="10"/>
            <a:ext cx="7891895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Arc 7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775849"/>
            <a:ext cx="2240924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5649686"/>
            <a:ext cx="409575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4316EC-7C69-4F81-9651-A09E795E7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273" y="1380754"/>
            <a:ext cx="4171453" cy="25135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La Secretaria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DD2BC2-96A7-4081-AFAC-AF1E33D1AC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273" y="4076802"/>
            <a:ext cx="4171453" cy="153458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-28502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062" y="5241988"/>
            <a:ext cx="56955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936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0" name="Rectangle 70">
            <a:extLst>
              <a:ext uri="{FF2B5EF4-FFF2-40B4-BE49-F238E27FC236}">
                <a16:creationId xmlns:a16="http://schemas.microsoft.com/office/drawing/2014/main" id="{3B5F8FB9-93B9-4832-A062-85E1B6A5A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794" name="Picture 4" descr="carpenter_3_lg">
            <a:extLst>
              <a:ext uri="{FF2B5EF4-FFF2-40B4-BE49-F238E27FC236}">
                <a16:creationId xmlns:a16="http://schemas.microsoft.com/office/drawing/2014/main" id="{BD23FD05-0C5E-4A39-8FC6-6E6D581138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4" r="1" b="38751"/>
          <a:stretch/>
        </p:blipFill>
        <p:spPr bwMode="auto">
          <a:xfrm>
            <a:off x="1252105" y="10"/>
            <a:ext cx="7891895" cy="6857990"/>
          </a:xfrm>
          <a:custGeom>
            <a:avLst/>
            <a:gdLst/>
            <a:ahLst/>
            <a:cxnLst/>
            <a:rect l="l" t="t" r="r" b="b"/>
            <a:pathLst>
              <a:path w="10522527" h="6858000">
                <a:moveTo>
                  <a:pt x="2882142" y="0"/>
                </a:moveTo>
                <a:lnTo>
                  <a:pt x="10522527" y="0"/>
                </a:lnTo>
                <a:lnTo>
                  <a:pt x="10522527" y="6858000"/>
                </a:lnTo>
                <a:lnTo>
                  <a:pt x="80697" y="6858000"/>
                </a:lnTo>
                <a:lnTo>
                  <a:pt x="37339" y="6516785"/>
                </a:lnTo>
                <a:cubicBezTo>
                  <a:pt x="12648" y="6273664"/>
                  <a:pt x="0" y="6026982"/>
                  <a:pt x="0" y="5777347"/>
                </a:cubicBezTo>
                <a:cubicBezTo>
                  <a:pt x="0" y="3530630"/>
                  <a:pt x="1024495" y="1523197"/>
                  <a:pt x="2631803" y="19672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Arc 72">
            <a:extLst>
              <a:ext uri="{FF2B5EF4-FFF2-40B4-BE49-F238E27FC236}">
                <a16:creationId xmlns:a16="http://schemas.microsoft.com/office/drawing/2014/main" id="{F37E8EB2-7BE0-4F3D-921C-F4E9C2C149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831390" y="775849"/>
            <a:ext cx="2240924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802" name="Oval 74">
            <a:extLst>
              <a:ext uri="{FF2B5EF4-FFF2-40B4-BE49-F238E27FC236}">
                <a16:creationId xmlns:a16="http://schemas.microsoft.com/office/drawing/2014/main" id="{E77AE46B-A945-4A7E-9911-903176079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5556" y="5649686"/>
            <a:ext cx="409575" cy="546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6F1F2C8-798B-4CCE-A851-94AFAF350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EBDFE0-3567-4A84-AF97-9523C8538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8181" y="1220919"/>
            <a:ext cx="4069335" cy="2387600"/>
          </a:xfrm>
        </p:spPr>
        <p:txBody>
          <a:bodyPr>
            <a:normAutofit fontScale="90000"/>
          </a:bodyPr>
          <a:lstStyle/>
          <a:p>
            <a:r>
              <a:rPr lang="en-US" sz="6600" b="1" dirty="0">
                <a:solidFill>
                  <a:srgbClr val="FF0000"/>
                </a:solidFill>
              </a:rPr>
              <a:t>El </a:t>
            </a:r>
            <a:r>
              <a:rPr lang="en-US" sz="6600" b="1" dirty="0" err="1">
                <a:solidFill>
                  <a:srgbClr val="FF0000"/>
                </a:solidFill>
              </a:rPr>
              <a:t>Carpintero</a:t>
            </a: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43510-3B06-4394-BB9B-6C72237061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181" y="3700594"/>
            <a:ext cx="4069335" cy="1655762"/>
          </a:xfrm>
        </p:spPr>
        <p:txBody>
          <a:bodyPr>
            <a:normAutofit/>
          </a:bodyPr>
          <a:lstStyle/>
          <a:p>
            <a:pPr algn="l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55E9CD0-04B0-4A3C-B291-AD913379C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6521" y="1"/>
            <a:ext cx="851299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DD8BF3B-6066-418C-8D1A-75C5E396F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2624479"/>
            <a:ext cx="609320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Block Arc 13">
            <a:extLst>
              <a:ext uri="{FF2B5EF4-FFF2-40B4-BE49-F238E27FC236}">
                <a16:creationId xmlns:a16="http://schemas.microsoft.com/office/drawing/2014/main" id="{80BC66F9-7A74-4286-AD22-1174052CC2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85863" y="1500844"/>
            <a:ext cx="2387600" cy="1790700"/>
          </a:xfrm>
          <a:prstGeom prst="blockArc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8142CC3-2B5C-48E6-9DF0-6C8ACBAF23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0"/>
            <a:ext cx="1736438" cy="1550992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B2D303B-3DD0-4319-9EAD-361847FEC7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93478" y="1331572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6A89C79-8EF3-4AF9-B3D9-59A883F41C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4162" y="4112081"/>
            <a:ext cx="889838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EFE5CE34-4543-42E5-B82C-1F3D12422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92895">
            <a:off x="4565205" y="4145122"/>
            <a:ext cx="3062574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AF41FE-63D7-4695-81D2-66D2510E4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15982" y="4962670"/>
            <a:ext cx="1982514" cy="1895331"/>
          </a:xfrm>
          <a:custGeom>
            <a:avLst/>
            <a:gdLst>
              <a:gd name="connsiteX0" fmla="*/ 1321676 w 2643352"/>
              <a:gd name="connsiteY0" fmla="*/ 0 h 1895331"/>
              <a:gd name="connsiteX1" fmla="*/ 2643352 w 2643352"/>
              <a:gd name="connsiteY1" fmla="*/ 1321676 h 1895331"/>
              <a:gd name="connsiteX2" fmla="*/ 2539488 w 2643352"/>
              <a:gd name="connsiteY2" fmla="*/ 1836132 h 1895331"/>
              <a:gd name="connsiteX3" fmla="*/ 2510970 w 2643352"/>
              <a:gd name="connsiteY3" fmla="*/ 1895331 h 1895331"/>
              <a:gd name="connsiteX4" fmla="*/ 132382 w 2643352"/>
              <a:gd name="connsiteY4" fmla="*/ 1895331 h 1895331"/>
              <a:gd name="connsiteX5" fmla="*/ 103864 w 2643352"/>
              <a:gd name="connsiteY5" fmla="*/ 1836132 h 1895331"/>
              <a:gd name="connsiteX6" fmla="*/ 0 w 2643352"/>
              <a:gd name="connsiteY6" fmla="*/ 1321676 h 1895331"/>
              <a:gd name="connsiteX7" fmla="*/ 1321676 w 2643352"/>
              <a:gd name="connsiteY7" fmla="*/ 0 h 1895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3352" h="1895331">
                <a:moveTo>
                  <a:pt x="1321676" y="0"/>
                </a:moveTo>
                <a:cubicBezTo>
                  <a:pt x="2051617" y="0"/>
                  <a:pt x="2643352" y="591735"/>
                  <a:pt x="2643352" y="1321676"/>
                </a:cubicBezTo>
                <a:cubicBezTo>
                  <a:pt x="2643352" y="1504161"/>
                  <a:pt x="2606369" y="1678009"/>
                  <a:pt x="2539488" y="1836132"/>
                </a:cubicBezTo>
                <a:lnTo>
                  <a:pt x="2510970" y="1895331"/>
                </a:lnTo>
                <a:lnTo>
                  <a:pt x="132382" y="1895331"/>
                </a:lnTo>
                <a:lnTo>
                  <a:pt x="103864" y="1836132"/>
                </a:lnTo>
                <a:cubicBezTo>
                  <a:pt x="36984" y="1678009"/>
                  <a:pt x="0" y="1504161"/>
                  <a:pt x="0" y="1321676"/>
                </a:cubicBezTo>
                <a:cubicBezTo>
                  <a:pt x="0" y="591735"/>
                  <a:pt x="591735" y="0"/>
                  <a:pt x="13216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150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Dentist">
            <a:extLst>
              <a:ext uri="{FF2B5EF4-FFF2-40B4-BE49-F238E27FC236}">
                <a16:creationId xmlns:a16="http://schemas.microsoft.com/office/drawing/2014/main" id="{D0321243-DA3E-4DFB-B63F-1EA41B6C28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1" b="334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0A50-5007-4794-BC02-6A8889B3F3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b="1">
                <a:solidFill>
                  <a:srgbClr val="FF0000"/>
                </a:solidFill>
              </a:rPr>
              <a:t>El</a:t>
            </a:r>
            <a:r>
              <a:rPr lang="en-US"/>
              <a:t> Denti</a:t>
            </a:r>
            <a:r>
              <a:rPr lang="en-US" b="1">
                <a:solidFill>
                  <a:srgbClr val="FF0000"/>
                </a:solidFill>
              </a:rPr>
              <a:t>sta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4A5D35-FEF7-462D-A4C9-ECD9E9E532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8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6163E4A0-AE22-4337-96A9-986EABC057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1367149"/>
            <a:ext cx="4123701" cy="4123701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doctor">
            <a:extLst>
              <a:ext uri="{FF2B5EF4-FFF2-40B4-BE49-F238E27FC236}">
                <a16:creationId xmlns:a16="http://schemas.microsoft.com/office/drawing/2014/main" id="{F6960591-8643-48C1-8207-936185528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010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AB83C82-30AD-4DF2-A9AD-CE1547FDED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6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1946" y="148929"/>
            <a:ext cx="4920107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CD5AB-F010-46BA-9089-4773F087DC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86273" y="1380754"/>
            <a:ext cx="4171453" cy="2513516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Los Doctores/Los Médicos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954457-3146-4371-B70A-E324E153DD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86273" y="4076802"/>
            <a:ext cx="4171453" cy="1534587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1870589" y="-28502"/>
            <a:ext cx="5112196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4062" y="5241988"/>
            <a:ext cx="56955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7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9C15650-6F21-4521-98AE-C0B69AB7BB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7971" y="1112293"/>
            <a:ext cx="3602479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D41CD-513F-4776-938A-156FD5D2DE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Artista</a:t>
            </a:r>
            <a:r>
              <a:rPr lang="en-US" dirty="0"/>
              <a:t>/El </a:t>
            </a:r>
            <a:r>
              <a:rPr lang="en-US" dirty="0" err="1"/>
              <a:t>Pintor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F7FE66-3520-4211-A5AD-D1B4FA787D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6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099302-D563-4ED7-A92C-C50559A4A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850" y="1112293"/>
            <a:ext cx="3150721" cy="4633414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7642" y="1645695"/>
            <a:ext cx="331374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4257" y="643383"/>
            <a:ext cx="2195241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071858"/>
            <a:ext cx="608228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E689C-28BF-41EB-AF1C-33F9CA448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10" y="2961564"/>
            <a:ext cx="3843551" cy="3268639"/>
          </a:xfrm>
        </p:spPr>
        <p:txBody>
          <a:bodyPr anchor="ctr">
            <a:normAutofit/>
          </a:bodyPr>
          <a:lstStyle/>
          <a:p>
            <a:pPr algn="l"/>
            <a:r>
              <a:rPr lang="en-US" sz="6300">
                <a:solidFill>
                  <a:schemeClr val="bg1"/>
                </a:solidFill>
              </a:rPr>
              <a:t>El Actor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E9F146-089F-4656-AEAA-4747CFC05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249" y="1340553"/>
            <a:ext cx="1667257" cy="1200095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877" y="385730"/>
            <a:ext cx="846288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168018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30093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208F01B-01FA-404A-90B7-781FE1FAC6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404" r="28402" b="-2"/>
          <a:stretch/>
        </p:blipFill>
        <p:spPr>
          <a:xfrm>
            <a:off x="1765933" y="544297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6343" y="0"/>
            <a:ext cx="560765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4A3CBA-A5FB-418D-8E26-640E09C06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689" y="2945524"/>
            <a:ext cx="4842887" cy="2274388"/>
          </a:xfrm>
        </p:spPr>
        <p:txBody>
          <a:bodyPr anchor="t">
            <a:normAutofit/>
          </a:bodyPr>
          <a:lstStyle/>
          <a:p>
            <a:pPr algn="l"/>
            <a:r>
              <a:rPr lang="en-US" sz="6300"/>
              <a:t>La Actriz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671C1B-5FA5-4D18-8981-6168AF4612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10" y="1234285"/>
            <a:ext cx="3760245" cy="1683292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470" y="561256"/>
            <a:ext cx="846286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5524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9938" name="Picture 4" descr="hispanic-female-veterinarian_~BLD059259">
            <a:extLst>
              <a:ext uri="{FF2B5EF4-FFF2-40B4-BE49-F238E27FC236}">
                <a16:creationId xmlns:a16="http://schemas.microsoft.com/office/drawing/2014/main" id="{80EB39C6-C5C9-4069-9530-5CC9603A6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258631"/>
            <a:ext cx="4123701" cy="4340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7642" y="1645695"/>
            <a:ext cx="331374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4257" y="643383"/>
            <a:ext cx="2195241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071858"/>
            <a:ext cx="608228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3A5F5E-E9F4-41EA-B3E8-288DE83E92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10" y="2961564"/>
            <a:ext cx="3843551" cy="3268639"/>
          </a:xfrm>
        </p:spPr>
        <p:txBody>
          <a:bodyPr anchor="ctr">
            <a:normAutofit/>
          </a:bodyPr>
          <a:lstStyle/>
          <a:p>
            <a:pPr algn="l"/>
            <a:r>
              <a:rPr lang="en-US" sz="5800">
                <a:solidFill>
                  <a:schemeClr val="bg1"/>
                </a:solidFill>
              </a:rPr>
              <a:t>La Veterineria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A144E9-9728-4006-BFF2-90901E815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249" y="1340553"/>
            <a:ext cx="1667257" cy="1200095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877" y="385730"/>
            <a:ext cx="846288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3754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13755-935B-4A0E-904F-E0D40BBF3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7200" b="1" dirty="0">
                <a:solidFill>
                  <a:srgbClr val="FF0000"/>
                </a:solidFill>
              </a:rPr>
              <a:t>El </a:t>
            </a:r>
            <a:r>
              <a:rPr lang="en-US" sz="7200" b="1" dirty="0" err="1">
                <a:solidFill>
                  <a:srgbClr val="FF0000"/>
                </a:solidFill>
              </a:rPr>
              <a:t>Policía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1EAB33-F947-4DC1-B441-C0DFD91C7D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2261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62" name="Picture 4" descr="Lawyer">
            <a:extLst>
              <a:ext uri="{FF2B5EF4-FFF2-40B4-BE49-F238E27FC236}">
                <a16:creationId xmlns:a16="http://schemas.microsoft.com/office/drawing/2014/main" id="{D8040D66-E912-46BA-8FC5-6BC50A26E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596244"/>
            <a:ext cx="4123701" cy="366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wheel spokes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475749F-F487-4EFB-ABC7-C1359590E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F6285A5F-6712-47A0-8A11-F0DFF60D0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5457642" y="1645695"/>
            <a:ext cx="3313740" cy="3877280"/>
          </a:xfrm>
          <a:custGeom>
            <a:avLst/>
            <a:gdLst>
              <a:gd name="T0" fmla="*/ 781 w 1099"/>
              <a:gd name="T1" fmla="*/ 0 h 968"/>
              <a:gd name="T2" fmla="*/ 318 w 1099"/>
              <a:gd name="T3" fmla="*/ 0 h 968"/>
              <a:gd name="T4" fmla="*/ 246 w 1099"/>
              <a:gd name="T5" fmla="*/ 42 h 968"/>
              <a:gd name="T6" fmla="*/ 15 w 1099"/>
              <a:gd name="T7" fmla="*/ 443 h 968"/>
              <a:gd name="T8" fmla="*/ 15 w 1099"/>
              <a:gd name="T9" fmla="*/ 525 h 968"/>
              <a:gd name="T10" fmla="*/ 246 w 1099"/>
              <a:gd name="T11" fmla="*/ 926 h 968"/>
              <a:gd name="T12" fmla="*/ 318 w 1099"/>
              <a:gd name="T13" fmla="*/ 968 h 968"/>
              <a:gd name="T14" fmla="*/ 781 w 1099"/>
              <a:gd name="T15" fmla="*/ 968 h 968"/>
              <a:gd name="T16" fmla="*/ 852 w 1099"/>
              <a:gd name="T17" fmla="*/ 926 h 968"/>
              <a:gd name="T18" fmla="*/ 1084 w 1099"/>
              <a:gd name="T19" fmla="*/ 525 h 968"/>
              <a:gd name="T20" fmla="*/ 1084 w 1099"/>
              <a:gd name="T21" fmla="*/ 443 h 968"/>
              <a:gd name="T22" fmla="*/ 852 w 1099"/>
              <a:gd name="T23" fmla="*/ 42 h 968"/>
              <a:gd name="T24" fmla="*/ 781 w 1099"/>
              <a:gd name="T25" fmla="*/ 0 h 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99" h="968">
                <a:moveTo>
                  <a:pt x="781" y="0"/>
                </a:moveTo>
                <a:cubicBezTo>
                  <a:pt x="318" y="0"/>
                  <a:pt x="318" y="0"/>
                  <a:pt x="318" y="0"/>
                </a:cubicBezTo>
                <a:cubicBezTo>
                  <a:pt x="288" y="0"/>
                  <a:pt x="261" y="16"/>
                  <a:pt x="246" y="42"/>
                </a:cubicBezTo>
                <a:cubicBezTo>
                  <a:pt x="15" y="443"/>
                  <a:pt x="15" y="443"/>
                  <a:pt x="15" y="443"/>
                </a:cubicBezTo>
                <a:cubicBezTo>
                  <a:pt x="0" y="468"/>
                  <a:pt x="0" y="500"/>
                  <a:pt x="15" y="525"/>
                </a:cubicBezTo>
                <a:cubicBezTo>
                  <a:pt x="246" y="926"/>
                  <a:pt x="246" y="926"/>
                  <a:pt x="246" y="926"/>
                </a:cubicBezTo>
                <a:cubicBezTo>
                  <a:pt x="261" y="952"/>
                  <a:pt x="288" y="968"/>
                  <a:pt x="318" y="968"/>
                </a:cubicBezTo>
                <a:cubicBezTo>
                  <a:pt x="781" y="968"/>
                  <a:pt x="781" y="968"/>
                  <a:pt x="781" y="968"/>
                </a:cubicBezTo>
                <a:cubicBezTo>
                  <a:pt x="810" y="968"/>
                  <a:pt x="838" y="952"/>
                  <a:pt x="852" y="926"/>
                </a:cubicBezTo>
                <a:cubicBezTo>
                  <a:pt x="1084" y="525"/>
                  <a:pt x="1084" y="525"/>
                  <a:pt x="1084" y="525"/>
                </a:cubicBezTo>
                <a:cubicBezTo>
                  <a:pt x="1099" y="500"/>
                  <a:pt x="1099" y="468"/>
                  <a:pt x="1084" y="443"/>
                </a:cubicBezTo>
                <a:cubicBezTo>
                  <a:pt x="852" y="42"/>
                  <a:pt x="852" y="42"/>
                  <a:pt x="852" y="42"/>
                </a:cubicBezTo>
                <a:cubicBezTo>
                  <a:pt x="838" y="16"/>
                  <a:pt x="810" y="0"/>
                  <a:pt x="781" y="0"/>
                </a:cubicBezTo>
                <a:close/>
              </a:path>
            </a:pathLst>
          </a:custGeom>
          <a:noFill/>
          <a:ln w="50800" cap="flat">
            <a:solidFill>
              <a:schemeClr val="tx1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A6F8ABB-6C5D-4349-9E1B-198D1ABFA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4257" y="643383"/>
            <a:ext cx="2195241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B971ABA8-4CDB-4EEE-8C48-AA4FDB6507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2071858"/>
            <a:ext cx="6082288" cy="4786143"/>
          </a:xfrm>
          <a:custGeom>
            <a:avLst/>
            <a:gdLst>
              <a:gd name="connsiteX0" fmla="*/ 7381313 w 8109718"/>
              <a:gd name="connsiteY0" fmla="*/ 1839459 h 4786143"/>
              <a:gd name="connsiteX1" fmla="*/ 7381313 w 8109718"/>
              <a:gd name="connsiteY1" fmla="*/ 1853646 h 4786143"/>
              <a:gd name="connsiteX2" fmla="*/ 7379359 w 8109718"/>
              <a:gd name="connsiteY2" fmla="*/ 1846552 h 4786143"/>
              <a:gd name="connsiteX3" fmla="*/ 1321854 w 8109718"/>
              <a:gd name="connsiteY3" fmla="*/ 0 h 4786143"/>
              <a:gd name="connsiteX4" fmla="*/ 5365317 w 8109718"/>
              <a:gd name="connsiteY4" fmla="*/ 0 h 4786143"/>
              <a:gd name="connsiteX5" fmla="*/ 5985373 w 8109718"/>
              <a:gd name="connsiteY5" fmla="*/ 365439 h 4786143"/>
              <a:gd name="connsiteX6" fmla="*/ 8011470 w 8109718"/>
              <a:gd name="connsiteY6" fmla="*/ 3854515 h 4786143"/>
              <a:gd name="connsiteX7" fmla="*/ 8011470 w 8109718"/>
              <a:gd name="connsiteY7" fmla="*/ 4567993 h 4786143"/>
              <a:gd name="connsiteX8" fmla="*/ 7904625 w 8109718"/>
              <a:gd name="connsiteY8" fmla="*/ 4751987 h 4786143"/>
              <a:gd name="connsiteX9" fmla="*/ 7884791 w 8109718"/>
              <a:gd name="connsiteY9" fmla="*/ 4786143 h 4786143"/>
              <a:gd name="connsiteX10" fmla="*/ 0 w 8109718"/>
              <a:gd name="connsiteY10" fmla="*/ 4786143 h 4786143"/>
              <a:gd name="connsiteX11" fmla="*/ 0 w 8109718"/>
              <a:gd name="connsiteY11" fmla="*/ 1564110 h 4786143"/>
              <a:gd name="connsiteX12" fmla="*/ 27177 w 8109718"/>
              <a:gd name="connsiteY12" fmla="*/ 1517107 h 4786143"/>
              <a:gd name="connsiteX13" fmla="*/ 693065 w 8109718"/>
              <a:gd name="connsiteY13" fmla="*/ 365439 h 4786143"/>
              <a:gd name="connsiteX14" fmla="*/ 1321854 w 8109718"/>
              <a:gd name="connsiteY14" fmla="*/ 0 h 4786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109718" h="4786143">
                <a:moveTo>
                  <a:pt x="7381313" y="1839459"/>
                </a:moveTo>
                <a:lnTo>
                  <a:pt x="7381313" y="1853646"/>
                </a:lnTo>
                <a:lnTo>
                  <a:pt x="7379359" y="1846552"/>
                </a:lnTo>
                <a:close/>
                <a:moveTo>
                  <a:pt x="1321854" y="0"/>
                </a:moveTo>
                <a:cubicBezTo>
                  <a:pt x="1321854" y="0"/>
                  <a:pt x="1321854" y="0"/>
                  <a:pt x="5365317" y="0"/>
                </a:cubicBezTo>
                <a:cubicBezTo>
                  <a:pt x="5618580" y="0"/>
                  <a:pt x="5863108" y="139215"/>
                  <a:pt x="5985373" y="365439"/>
                </a:cubicBezTo>
                <a:cubicBezTo>
                  <a:pt x="5985373" y="365439"/>
                  <a:pt x="5985373" y="365439"/>
                  <a:pt x="8011470" y="3854515"/>
                </a:cubicBezTo>
                <a:cubicBezTo>
                  <a:pt x="8142468" y="4072039"/>
                  <a:pt x="8142468" y="4350470"/>
                  <a:pt x="8011470" y="4567993"/>
                </a:cubicBezTo>
                <a:cubicBezTo>
                  <a:pt x="8011470" y="4567993"/>
                  <a:pt x="8011470" y="4567993"/>
                  <a:pt x="7904625" y="4751987"/>
                </a:cubicBezTo>
                <a:lnTo>
                  <a:pt x="7884791" y="4786143"/>
                </a:lnTo>
                <a:lnTo>
                  <a:pt x="0" y="4786143"/>
                </a:lnTo>
                <a:lnTo>
                  <a:pt x="0" y="1564110"/>
                </a:lnTo>
                <a:lnTo>
                  <a:pt x="27177" y="1517107"/>
                </a:lnTo>
                <a:cubicBezTo>
                  <a:pt x="220245" y="1183191"/>
                  <a:pt x="440895" y="801574"/>
                  <a:pt x="693065" y="365439"/>
                </a:cubicBezTo>
                <a:cubicBezTo>
                  <a:pt x="824063" y="139215"/>
                  <a:pt x="1059859" y="0"/>
                  <a:pt x="1321854" y="0"/>
                </a:cubicBezTo>
                <a:close/>
              </a:path>
            </a:pathLst>
          </a:custGeom>
          <a:solidFill>
            <a:schemeClr val="tx1">
              <a:lumMod val="85000"/>
              <a:lumOff val="15000"/>
              <a:alpha val="9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24F94A-2A3C-4DBD-B386-4003BA569C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0210" y="2961564"/>
            <a:ext cx="3843551" cy="3268639"/>
          </a:xfrm>
        </p:spPr>
        <p:txBody>
          <a:bodyPr anchor="ctr">
            <a:normAutofit/>
          </a:bodyPr>
          <a:lstStyle/>
          <a:p>
            <a:pPr algn="l"/>
            <a:r>
              <a:rPr lang="en-US" sz="6300">
                <a:solidFill>
                  <a:schemeClr val="bg1"/>
                </a:solidFill>
              </a:rPr>
              <a:t>El Abogado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D54B89-DFCC-490D-AF37-E16F2CF0EA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28249" y="1340553"/>
            <a:ext cx="1667257" cy="1200095"/>
          </a:xfrm>
        </p:spPr>
        <p:txBody>
          <a:bodyPr anchor="ctr">
            <a:normAutofit/>
          </a:bodyPr>
          <a:lstStyle/>
          <a:p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AD463E1-6621-44B4-A995-C70A4631D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80877" y="385730"/>
            <a:ext cx="846288" cy="847206"/>
            <a:chOff x="5307830" y="325570"/>
            <a:chExt cx="1128382" cy="847206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307830" y="577396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85720" y="325570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32407466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1D3E6F-003A-493E-9584-A43A9C14A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360" y="1483184"/>
            <a:ext cx="4123701" cy="389163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5801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CA636C-98B3-4CB9-9016-6CB2E6DB78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50" y="1270007"/>
            <a:ext cx="5103210" cy="4317987"/>
          </a:xfrm>
        </p:spPr>
        <p:txBody>
          <a:bodyPr anchor="ctr">
            <a:normAutofit/>
          </a:bodyPr>
          <a:lstStyle/>
          <a:p>
            <a:pPr algn="l"/>
            <a:r>
              <a:rPr lang="en-US" sz="6300"/>
              <a:t>El Juez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27E00-EFA6-43CF-B295-4E2FCD222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10" y="1270007"/>
            <a:ext cx="2052200" cy="4317987"/>
          </a:xfrm>
        </p:spPr>
        <p:txBody>
          <a:bodyPr anchor="ctr">
            <a:norm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4154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006978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1986" name="Picture 4" descr="mechanic">
            <a:extLst>
              <a:ext uri="{FF2B5EF4-FFF2-40B4-BE49-F238E27FC236}">
                <a16:creationId xmlns:a16="http://schemas.microsoft.com/office/drawing/2014/main" id="{4BD7E164-F73D-417C-96C1-FBEE018E1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1795" y="965201"/>
            <a:ext cx="4371295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3E3B9A-2366-45DC-8ACE-0E897B2E2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El Mecánico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9B59E1-8A1E-4C14-B1B2-FBDCB5485A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553289"/>
      </p:ext>
    </p:extLst>
  </p:cSld>
  <p:clrMapOvr>
    <a:masterClrMapping/>
  </p:clrMapOvr>
  <p:transition spd="slow">
    <p:comb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3010" name="Picture 4" descr="nurse">
            <a:extLst>
              <a:ext uri="{FF2B5EF4-FFF2-40B4-BE49-F238E27FC236}">
                <a16:creationId xmlns:a16="http://schemas.microsoft.com/office/drawing/2014/main" id="{EC54FD94-80CF-4741-82A2-16983E7A0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02223" y="1112293"/>
            <a:ext cx="3393975" cy="46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0EC1A36-5ECC-4011-A6E9-08F31CEE3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La Enfermera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06DE31-51F5-4B4A-91FA-019CD4489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1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4034" name="Picture 4" descr="orlando-real-estate-agent-742795">
            <a:extLst>
              <a:ext uri="{FF2B5EF4-FFF2-40B4-BE49-F238E27FC236}">
                <a16:creationId xmlns:a16="http://schemas.microsoft.com/office/drawing/2014/main" id="{61641F5D-24B8-4597-AD01-F37C56299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367149"/>
            <a:ext cx="4123701" cy="41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CEE61CE-FE91-4E97-A1A0-AC78E8C64F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La Vendedora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9BDA61-242F-4F9A-92D5-7D478398FB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14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70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6858000"/>
          </a:xfrm>
          <a:prstGeom prst="rect">
            <a:avLst/>
          </a:prstGeom>
          <a:solidFill>
            <a:srgbClr val="3A5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581" name="Picture 72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582" name="Freeform: Shape 74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5410" y="-3970"/>
            <a:ext cx="7748362" cy="6874811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24578" name="Picture 4" descr="0060-0808-0119-3608_Mailman_Delivering_the_Mail_clipart_image">
            <a:extLst>
              <a:ext uri="{FF2B5EF4-FFF2-40B4-BE49-F238E27FC236}">
                <a16:creationId xmlns:a16="http://schemas.microsoft.com/office/drawing/2014/main" id="{1D980B9C-174C-41BE-B57F-0075B581B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19825" y="1172029"/>
            <a:ext cx="4619531" cy="4513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5058" name="Picture 4" descr="pilot">
            <a:extLst>
              <a:ext uri="{FF2B5EF4-FFF2-40B4-BE49-F238E27FC236}">
                <a16:creationId xmlns:a16="http://schemas.microsoft.com/office/drawing/2014/main" id="{C454A2C7-B14A-4138-B5D9-C034DFDC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810447"/>
            <a:ext cx="4123701" cy="3237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377B832-6CFC-485B-92C5-26E203885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El Piloto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0207BF-4A8A-4F3D-9BDC-B250AE6FA5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91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6082" name="Picture 4" descr="teacher1">
            <a:extLst>
              <a:ext uri="{FF2B5EF4-FFF2-40B4-BE49-F238E27FC236}">
                <a16:creationId xmlns:a16="http://schemas.microsoft.com/office/drawing/2014/main" id="{410F2ACD-1ADE-4A66-9107-A8C795DCB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286818"/>
            <a:ext cx="4123701" cy="428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708407-D01D-4E57-8998-FF799DBC3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209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01597C-1194-4CCC-877F-4B17398AE2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0850" y="1270007"/>
            <a:ext cx="5103210" cy="4317987"/>
          </a:xfrm>
        </p:spPr>
        <p:txBody>
          <a:bodyPr anchor="ctr">
            <a:normAutofit/>
          </a:bodyPr>
          <a:lstStyle/>
          <a:p>
            <a:pPr algn="l"/>
            <a:r>
              <a:rPr lang="en-US" sz="6300"/>
              <a:t>El Maestro/El Profesor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4E9DC-EDA7-4FE4-9639-3D756C94E1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10" y="1270007"/>
            <a:ext cx="2052200" cy="4317987"/>
          </a:xfrm>
        </p:spPr>
        <p:txBody>
          <a:bodyPr anchor="ctr">
            <a:normAutofit/>
          </a:bodyPr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963B07-5C9E-478C-A53E-B6F5B4A789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75467" y="681628"/>
            <a:ext cx="846288" cy="847206"/>
            <a:chOff x="668003" y="1684057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A152F29E-C625-4313-96BF-5675B357C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8003" y="1935883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A5CB78-6497-4151-83B6-568BD27EC5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245893" y="1684057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bg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82588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8130" name="Picture 4" descr="runway-models">
            <a:extLst>
              <a:ext uri="{FF2B5EF4-FFF2-40B4-BE49-F238E27FC236}">
                <a16:creationId xmlns:a16="http://schemas.microsoft.com/office/drawing/2014/main" id="{E46CE8F8-8ECA-4569-B902-B342A2FEA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2171271"/>
            <a:ext cx="4123701" cy="25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8A0B332-03E0-4207-95BE-DFA9043660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 dirty="0">
                <a:solidFill>
                  <a:schemeClr val="bg1"/>
                </a:solidFill>
              </a:rPr>
              <a:t>Las </a:t>
            </a:r>
            <a:r>
              <a:rPr lang="en-US" sz="6300" dirty="0" err="1">
                <a:solidFill>
                  <a:schemeClr val="bg1"/>
                </a:solidFill>
              </a:rPr>
              <a:t>Mode</a:t>
            </a:r>
            <a:r>
              <a:rPr lang="en-US" sz="6300" dirty="0" err="1">
                <a:solidFill>
                  <a:srgbClr val="FF0000"/>
                </a:solidFill>
              </a:rPr>
              <a:t>los</a:t>
            </a:r>
            <a:endParaRPr lang="en-US" sz="63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3227B-044A-434A-8A0D-1E00BA450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588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600" y="0"/>
            <a:ext cx="6598466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9154" name="Picture 4" descr="Young_Boy_with_Dalmation_In_Fireman_Suit_Holding_Firehose_Royalty_Free_Clipart_Picture_090517-221858-777053">
            <a:extLst>
              <a:ext uri="{FF2B5EF4-FFF2-40B4-BE49-F238E27FC236}">
                <a16:creationId xmlns:a16="http://schemas.microsoft.com/office/drawing/2014/main" id="{632A6F31-CC76-4687-A889-D1CE97789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7360" y="1243293"/>
            <a:ext cx="4123701" cy="437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0420" y="1075188"/>
            <a:ext cx="1171701" cy="1172973"/>
            <a:chOff x="9160561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90EA6E-4BA1-4DF2-8CEC-BA3A7E7914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El Bombero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827BF8-2DC6-4499-A2DB-5F26D638A2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4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D662E3-71CA-4AFC-B880-53AECBB5A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0" y="838200"/>
            <a:ext cx="3581400" cy="567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6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09BE6F6B-19BD-443C-8FB0-FA45F13F95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4628" cy="6857542"/>
          </a:xfrm>
          <a:custGeom>
            <a:avLst/>
            <a:gdLst>
              <a:gd name="connsiteX0" fmla="*/ 0 w 7539505"/>
              <a:gd name="connsiteY0" fmla="*/ 0 h 6857542"/>
              <a:gd name="connsiteX1" fmla="*/ 6392832 w 7539505"/>
              <a:gd name="connsiteY1" fmla="*/ 0 h 6857542"/>
              <a:gd name="connsiteX2" fmla="*/ 6405479 w 7539505"/>
              <a:gd name="connsiteY2" fmla="*/ 31774 h 6857542"/>
              <a:gd name="connsiteX3" fmla="*/ 7460487 w 7539505"/>
              <a:gd name="connsiteY3" fmla="*/ 2682457 h 6857542"/>
              <a:gd name="connsiteX4" fmla="*/ 7460487 w 7539505"/>
              <a:gd name="connsiteY4" fmla="*/ 3752208 h 6857542"/>
              <a:gd name="connsiteX5" fmla="*/ 6302983 w 7539505"/>
              <a:gd name="connsiteY5" fmla="*/ 6660411 h 6857542"/>
              <a:gd name="connsiteX6" fmla="*/ 6224521 w 7539505"/>
              <a:gd name="connsiteY6" fmla="*/ 6857542 h 6857542"/>
              <a:gd name="connsiteX7" fmla="*/ 0 w 7539505"/>
              <a:gd name="connsiteY7" fmla="*/ 6857542 h 68575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39505" h="6857542">
                <a:moveTo>
                  <a:pt x="0" y="0"/>
                </a:moveTo>
                <a:lnTo>
                  <a:pt x="6392832" y="0"/>
                </a:lnTo>
                <a:lnTo>
                  <a:pt x="6405479" y="31774"/>
                </a:lnTo>
                <a:cubicBezTo>
                  <a:pt x="7460487" y="2682457"/>
                  <a:pt x="7460487" y="2682457"/>
                  <a:pt x="7460487" y="2682457"/>
                </a:cubicBezTo>
                <a:cubicBezTo>
                  <a:pt x="7565845" y="2988100"/>
                  <a:pt x="7565845" y="3446565"/>
                  <a:pt x="7460487" y="3752208"/>
                </a:cubicBezTo>
                <a:cubicBezTo>
                  <a:pt x="6976500" y="4968215"/>
                  <a:pt x="6598385" y="5918220"/>
                  <a:pt x="6302983" y="6660411"/>
                </a:cubicBezTo>
                <a:lnTo>
                  <a:pt x="6224521" y="6857542"/>
                </a:lnTo>
                <a:lnTo>
                  <a:pt x="0" y="685754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2AAE609-C327-4952-BB48-254E9015A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9888" y="681628"/>
            <a:ext cx="1171701" cy="1172973"/>
            <a:chOff x="749312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4F06CAB-1C7B-4E12-B1B8-5F7067FDA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312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48448472-893D-4CE9-9024-B0F79813B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29322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61CAF8D-E1C8-49C6-B2DA-FE2769D30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4560" y="1270007"/>
            <a:ext cx="4383823" cy="4317987"/>
          </a:xfrm>
        </p:spPr>
        <p:txBody>
          <a:bodyPr anchor="ctr">
            <a:normAutofit/>
          </a:bodyPr>
          <a:lstStyle/>
          <a:p>
            <a:pPr algn="r"/>
            <a:r>
              <a:rPr lang="en-US" sz="6300">
                <a:solidFill>
                  <a:schemeClr val="bg1"/>
                </a:solidFill>
              </a:rPr>
              <a:t>El Hombre y La Mujer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42BD12-0C53-4BE4-8BA7-2685650B8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4208" y="2251873"/>
            <a:ext cx="2761091" cy="2354256"/>
          </a:xfrm>
        </p:spPr>
        <p:txBody>
          <a:bodyPr anchor="ctr">
            <a:normAutofit/>
          </a:bodyPr>
          <a:lstStyle/>
          <a:p>
            <a:pPr algn="l"/>
            <a:r>
              <a:rPr lang="en-US" dirty="0"/>
              <a:t>De </a:t>
            </a:r>
            <a:r>
              <a:rPr lang="en-US" dirty="0" err="1"/>
              <a:t>Negocios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1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6343" y="0"/>
            <a:ext cx="560765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544FA1-3B3B-4882-99DC-1CB02FD29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689" y="2945524"/>
            <a:ext cx="4842887" cy="2274388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8800" dirty="0">
                <a:solidFill>
                  <a:srgbClr val="FF0000"/>
                </a:solidFill>
              </a:rPr>
              <a:t>El </a:t>
            </a:r>
            <a:r>
              <a:rPr lang="en-US" sz="8800" dirty="0" err="1">
                <a:solidFill>
                  <a:srgbClr val="FF0000"/>
                </a:solidFill>
              </a:rPr>
              <a:t>Cartero</a:t>
            </a:r>
            <a:endParaRPr lang="en-US" sz="8800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950738-83F5-481B-A0BF-9C056BEF3F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10" y="1234285"/>
            <a:ext cx="3760245" cy="1683292"/>
          </a:xfrm>
        </p:spPr>
        <p:txBody>
          <a:bodyPr anchor="b">
            <a:normAutofit/>
          </a:bodyPr>
          <a:lstStyle/>
          <a:p>
            <a:pPr algn="l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470" y="561256"/>
            <a:ext cx="846286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6653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4" descr="5198-Husband-And-Wife-Getting-Taxes-Done-By-Their-Professional-Accountant-Clipart">
            <a:extLst>
              <a:ext uri="{FF2B5EF4-FFF2-40B4-BE49-F238E27FC236}">
                <a16:creationId xmlns:a16="http://schemas.microsoft.com/office/drawing/2014/main" id="{551E9F53-30D2-4B78-AE3D-24EA90F594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25" r="15738" b="-2"/>
          <a:stretch/>
        </p:blipFill>
        <p:spPr bwMode="auto">
          <a:xfrm>
            <a:off x="20" y="10"/>
            <a:ext cx="6954671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870420" y="1348782"/>
            <a:ext cx="701278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470495" y="1000124"/>
            <a:ext cx="571626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36343" y="0"/>
            <a:ext cx="560765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898C8-1F05-4DDA-BC4C-73AE6BE7CC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7689" y="2945524"/>
            <a:ext cx="4842887" cy="2274388"/>
          </a:xfrm>
        </p:spPr>
        <p:txBody>
          <a:bodyPr anchor="t">
            <a:normAutofit/>
          </a:bodyPr>
          <a:lstStyle/>
          <a:p>
            <a:pPr algn="l"/>
            <a:r>
              <a:rPr lang="en-US" sz="6300" dirty="0"/>
              <a:t>El Contador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7F7C11-6860-4D97-AF04-8EC5B5ED83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8610" y="1234285"/>
            <a:ext cx="3760245" cy="1683292"/>
          </a:xfrm>
        </p:spPr>
        <p:txBody>
          <a:bodyPr anchor="b">
            <a:normAutofit/>
          </a:bodyPr>
          <a:lstStyle/>
          <a:p>
            <a:pPr algn="l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470" y="561256"/>
            <a:ext cx="846286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4974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82A5F716-98EF-42EF-A471-87C6DFDCC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B87687D8-4EF1-4EF2-BF7E-74BB4A3D18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1630437" y="2300932"/>
            <a:ext cx="331406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pic>
        <p:nvPicPr>
          <p:cNvPr id="26626" name="Picture 4" descr="20956-Clipart-Picture-Of-A-Pipe-Fitter-Canalizador-Plumber-Man-Fitting-Pipes-Together-In-A-Bathroom">
            <a:extLst>
              <a:ext uri="{FF2B5EF4-FFF2-40B4-BE49-F238E27FC236}">
                <a16:creationId xmlns:a16="http://schemas.microsoft.com/office/drawing/2014/main" id="{F58F6661-4124-4983-9EE8-B13051E201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84" b="-1"/>
          <a:stretch/>
        </p:blipFill>
        <p:spPr bwMode="auto">
          <a:xfrm>
            <a:off x="1765933" y="544297"/>
            <a:ext cx="5821443" cy="5343065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616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EDD54A-01E7-4B8C-A49E-C499853CD2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4026" y="2043663"/>
            <a:ext cx="4578895" cy="203105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El </a:t>
            </a:r>
            <a:r>
              <a:rPr lang="en-US" dirty="0" err="1">
                <a:solidFill>
                  <a:srgbClr val="FFFFFF"/>
                </a:solidFill>
              </a:rPr>
              <a:t>Plomero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F8877F-D721-4E4D-801A-8B8AFDF2A1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4026" y="4074718"/>
            <a:ext cx="4578895" cy="682079"/>
          </a:xfrm>
        </p:spPr>
        <p:txBody>
          <a:bodyPr>
            <a:normAutofit/>
          </a:bodyPr>
          <a:lstStyle/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60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Graph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FE11AF76FF65E4BA92C53D41983F6FD" ma:contentTypeVersion="8" ma:contentTypeDescription="Create a new document." ma:contentTypeScope="" ma:versionID="1da8efdd5d10656f984652ac3b00f3de">
  <xsd:schema xmlns:xsd="http://www.w3.org/2001/XMLSchema" xmlns:xs="http://www.w3.org/2001/XMLSchema" xmlns:p="http://schemas.microsoft.com/office/2006/metadata/properties" xmlns:ns2="f8173530-05ec-4cd1-96c1-4576e14aad0f" targetNamespace="http://schemas.microsoft.com/office/2006/metadata/properties" ma:root="true" ma:fieldsID="7067f81e4404b363f179e140ac80f525" ns2:_="">
    <xsd:import namespace="f8173530-05ec-4cd1-96c1-4576e14aad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173530-05ec-4cd1-96c1-4576e14aad0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1A4C1A-3AC1-47C7-8D09-69D1B8CD5B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173530-05ec-4cd1-96c1-4576e14aad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3CD08D2-95A8-46F2-B6B7-B4FA4EABCF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188185-7008-422C-83AD-AAC7B01956B5}">
  <ds:schemaRefs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f8173530-05ec-4cd1-96c1-4576e14aad0f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</Words>
  <Application>Microsoft Office PowerPoint</Application>
  <PresentationFormat>On-screen Show (4:3)</PresentationFormat>
  <Paragraphs>26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49</vt:i4>
      </vt:variant>
    </vt:vector>
  </HeadingPairs>
  <TitlesOfParts>
    <vt:vector size="55" baseType="lpstr">
      <vt:lpstr>Arial</vt:lpstr>
      <vt:lpstr>Calibri</vt:lpstr>
      <vt:lpstr>Georgia Pro Black</vt:lpstr>
      <vt:lpstr>Rockwell</vt:lpstr>
      <vt:lpstr>Default Design</vt:lpstr>
      <vt:lpstr>iRespondGraphMaster</vt:lpstr>
      <vt:lpstr>Las Profesiones</vt:lpstr>
      <vt:lpstr>PowerPoint Presentation</vt:lpstr>
      <vt:lpstr>El Policía</vt:lpstr>
      <vt:lpstr>PowerPoint Presentation</vt:lpstr>
      <vt:lpstr>El Cartero</vt:lpstr>
      <vt:lpstr>PowerPoint Presentation</vt:lpstr>
      <vt:lpstr>El Contador</vt:lpstr>
      <vt:lpstr>PowerPoint Presentation</vt:lpstr>
      <vt:lpstr>El Plomero</vt:lpstr>
      <vt:lpstr>PowerPoint Presentation</vt:lpstr>
      <vt:lpstr>La Arquitecta</vt:lpstr>
      <vt:lpstr>PowerPoint Presentation</vt:lpstr>
      <vt:lpstr>El Recepcionista</vt:lpstr>
      <vt:lpstr>PowerPoint Presentation</vt:lpstr>
      <vt:lpstr>La Secretaria</vt:lpstr>
      <vt:lpstr>PowerPoint Presentation</vt:lpstr>
      <vt:lpstr>El Carpintero</vt:lpstr>
      <vt:lpstr>PowerPoint Presentation</vt:lpstr>
      <vt:lpstr>El Dentista</vt:lpstr>
      <vt:lpstr>PowerPoint Presentation</vt:lpstr>
      <vt:lpstr>Los Doctores/Los Médicos</vt:lpstr>
      <vt:lpstr>PowerPoint Presentation</vt:lpstr>
      <vt:lpstr>El Artista/El Pintor</vt:lpstr>
      <vt:lpstr>PowerPoint Presentation</vt:lpstr>
      <vt:lpstr>El Actor</vt:lpstr>
      <vt:lpstr>PowerPoint Presentation</vt:lpstr>
      <vt:lpstr>La Actriz</vt:lpstr>
      <vt:lpstr>PowerPoint Presentation</vt:lpstr>
      <vt:lpstr>La Veterineria</vt:lpstr>
      <vt:lpstr>PowerPoint Presentation</vt:lpstr>
      <vt:lpstr>El Abogado</vt:lpstr>
      <vt:lpstr>PowerPoint Presentation</vt:lpstr>
      <vt:lpstr>El Juez</vt:lpstr>
      <vt:lpstr>PowerPoint Presentation</vt:lpstr>
      <vt:lpstr>El Mecánico</vt:lpstr>
      <vt:lpstr>PowerPoint Presentation</vt:lpstr>
      <vt:lpstr>La Enfermera</vt:lpstr>
      <vt:lpstr>PowerPoint Presentation</vt:lpstr>
      <vt:lpstr>La Vendedora</vt:lpstr>
      <vt:lpstr>PowerPoint Presentation</vt:lpstr>
      <vt:lpstr>El Piloto</vt:lpstr>
      <vt:lpstr>PowerPoint Presentation</vt:lpstr>
      <vt:lpstr>El Maestro/El Profesor</vt:lpstr>
      <vt:lpstr>PowerPoint Presentation</vt:lpstr>
      <vt:lpstr>Las Modelos</vt:lpstr>
      <vt:lpstr>PowerPoint Presentation</vt:lpstr>
      <vt:lpstr>El Bombero</vt:lpstr>
      <vt:lpstr>PowerPoint Presentation</vt:lpstr>
      <vt:lpstr>El Hombre y La Mujer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Profesiones</dc:title>
  <dc:creator>Kim Dickerson</dc:creator>
  <cp:lastModifiedBy>Karen Kister</cp:lastModifiedBy>
  <cp:revision>4</cp:revision>
  <dcterms:created xsi:type="dcterms:W3CDTF">2020-03-20T14:55:46Z</dcterms:created>
  <dcterms:modified xsi:type="dcterms:W3CDTF">2022-03-18T13:42:42Z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0x0101001FE11AF76FF65E4BA92C53D41983F6FD</vt:lpwstr>
  </property>
</Properties>
</file>