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57" r:id="rId4"/>
    <p:sldId id="271" r:id="rId5"/>
    <p:sldId id="256" r:id="rId6"/>
    <p:sldId id="272" r:id="rId7"/>
    <p:sldId id="259" r:id="rId8"/>
    <p:sldId id="273" r:id="rId9"/>
    <p:sldId id="260" r:id="rId10"/>
    <p:sldId id="274" r:id="rId11"/>
    <p:sldId id="261" r:id="rId12"/>
    <p:sldId id="275" r:id="rId13"/>
    <p:sldId id="262" r:id="rId14"/>
    <p:sldId id="276" r:id="rId15"/>
    <p:sldId id="263" r:id="rId16"/>
    <p:sldId id="277" r:id="rId17"/>
    <p:sldId id="264" r:id="rId18"/>
    <p:sldId id="278" r:id="rId19"/>
    <p:sldId id="265" r:id="rId20"/>
    <p:sldId id="279" r:id="rId21"/>
    <p:sldId id="266" r:id="rId22"/>
    <p:sldId id="280" r:id="rId23"/>
    <p:sldId id="267" r:id="rId24"/>
    <p:sldId id="281" r:id="rId25"/>
    <p:sldId id="268" r:id="rId26"/>
    <p:sldId id="282" r:id="rId27"/>
    <p:sldId id="269" r:id="rId28"/>
    <p:sldId id="283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FB78A-2812-45A7-A961-E0667C7394B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5D3F9-C2EF-4758-BC1A-CF13D857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5D3F9-C2EF-4758-BC1A-CF13D857B0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FE77C1-AAE7-4334-8C70-39F9ED0564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D1E0EF-D027-47D5-B6E7-C2E2DB8EB2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86BFC6-2E8B-4301-895A-CDEBC0779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80F9-20AB-40CA-8904-D05E24BC7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77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6B2423-5140-4C40-8F3D-14935568E0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989044-5DCE-48E4-B81F-A88B22B64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CF5D43-55E3-4F32-938C-87A5D96918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AB0EC-5931-4A17-81EC-0FCAEF01C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37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DBED5E-F11A-47D1-A0B3-E4584FF5A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85B513-2F93-441D-976D-2538A1C655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1BED4D-B1A1-4EBC-BF4C-8FCAB8D2B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A8880-D042-4AE8-A255-1C558CD50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918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4E8A-7081-431E-AB01-D5758903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45404-5394-4162-AEEF-BD3E6EDE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ED777-CC9F-4227-94BF-78FB9535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AB257BE-A25E-4120-A36C-B8C8D3A4A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009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C27FB-18C2-48E6-8CCF-1422F967E0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66647-9ED4-4CA9-B4FF-69813F86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5FD03-A53E-4F76-BBC5-635140E4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58680EE-9817-49C1-BBE2-C07ABD207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07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835E3-3B0B-4E26-A04E-59C33601BD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5D396-437E-469F-BC56-559F5644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976F9-3349-45F9-9A40-2188C0203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87B4697-E30E-4B3F-9C27-409969B20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931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491E57-22B6-446D-A79A-1C1B9716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00D3A-2891-4693-A88D-680277D91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8AE3D9-930F-4DD3-BBC4-F48995B6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35D15C-CC38-44A8-9BE3-A4B541062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887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19C0A-EDD0-4195-902C-D5BE747F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4D140-10E4-4F87-8CDD-AD5D167F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79363-1B2E-4F89-B34B-C936712F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CAF96C-5A2F-4F85-BB6F-E2324BCA5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693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2827E8-8B5D-4E75-917B-649FF935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73C60-01E4-4E66-B00C-45E69AD94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50699-FC4A-405A-82E7-E86F0916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BC1CC9-1953-45FB-9CFF-2D626A129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960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4990E-AFA3-44DE-96CB-05BC65C7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BB302-9E82-47D1-9390-5C9C2938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4669E-CBBF-4FA7-8A51-27646313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040C028-1BBC-4FE1-B252-B5AECF3EFF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135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97FF5-C5E6-4CE7-8580-B272411B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F70A7-97B3-493C-BD79-01F7E5A7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D70FA-84C8-48D8-A577-833F5E9F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B4780C-6363-4D18-8290-7A20FB9E39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38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7E437-2723-425F-B3A4-83B6FB32D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5FCCD-1DDE-41CD-B5B7-FD098463C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E94BF1-09E8-47A1-BDBF-90CD2A4675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3644E-39D1-4B3D-B60D-15C8CCC97F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881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B16D0-5ADC-4EF3-935A-01AB429B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4C732-C93A-4666-A323-59ECB792F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B1EB7-1136-46EA-BB12-4DEAF583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005BD1B-3771-4E95-A589-626AFEAAF4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905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70CD9-F296-4B7E-911F-E9E2813B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61FA6-C2E3-4D37-BE33-EAE5F638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C3FCE-F62A-4404-8125-A0A9D96D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D0F389-6E36-462A-9139-693858139B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053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4143E-E9FF-4BB2-ACDA-B27F31C7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DBC0-4167-4E08-ABB8-52C1B7B3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206A9-9DF3-4D50-A8C8-69053AB5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9BE4301-570D-4F9B-A1E4-9913DA52D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242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18561-3215-422D-A545-C109B612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2C6FB-718D-4741-B7DB-0952EEC8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17FD8-1473-4BFD-A522-CE124601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C97B8D-776B-4B49-BCF4-92F98FD0D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657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0DD38-2582-4374-B6D7-C668271B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17C48-153A-4BAA-B480-6795F94F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7394D-E9A3-4B52-B766-B5B6E70C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56DCC6F-C394-43DB-BCB8-13C53DF44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87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C11E2E-E02D-4346-B987-4F02E435D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314A4A-F5B2-4F8E-9FFD-7FC4F627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039A5A-5B26-41FA-8EC4-EB8C43F1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64EC56E-F2FD-4473-B0E9-77370406A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76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A8C86-E3C2-422A-8D2E-0C191B208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EC26C-97A2-4178-A19F-D1334CD1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CE73A-B025-4C7B-98F1-40ABE53C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15D9ACF-066F-4E3C-9BAC-920FEC8B4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546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3AE3D-7647-4537-A03B-EAB40DA5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3133DD-BBDD-4418-8E30-658DD8264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875EB-1A44-44BF-B70D-2808ED1C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99C2757-23B7-4BA5-8369-E4702A5189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632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B1E5A-1C88-48AD-9B0E-55FA0BD1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A7697-7EDB-4C42-8193-16F41373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17AEE-A606-40B7-9FD1-5DAA683C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B2C212B-D66F-48D6-8AC6-27816DC8A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152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63549-8857-4644-9F36-3DC7B54EC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B2408-9556-442C-939B-0F0ADC0B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00745-3FE6-4BE8-9948-21EC01397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2FCC4B7-38B3-4B06-A516-F180C0D6B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82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0007E9-502E-4E65-8DA0-16165A30D0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73DD97-B41F-4046-8F19-7411EC7A4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F0E612-9D04-413B-9DF7-320B84B0F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12A4B-367E-4D95-8155-3C3C9D9C4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671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4BC6A-B81A-42C4-9C3F-0A1131B8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89008-C71B-41B2-90E7-F44D11B1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73512-73E1-4D1E-8CDF-9E5C30D2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5BE1CDC-BEA6-44B7-B390-DE4FADBA5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53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FDC8E-C409-4C45-9B44-08E5B7D6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B0DE2-4DFE-4A82-B04F-1CA4E2E6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DD19F-0997-4674-83E1-E0837040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78D4C8B-09CF-4FF4-A767-6694E9B48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55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9229F-20D1-4BED-B54E-6979D27F0A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BCD873-80C3-41AA-A744-810AFEC8D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954A92-E305-47C5-BC06-BDF1E68ACB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65F84-A2B3-46DF-9387-6F94595C4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7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BF0DD5-8C35-46DE-B326-552EC267A9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E67DAC-A44A-40FE-9A04-9FFA20035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FD1580-3CD1-4EE1-BFFF-041F8754FC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5EB84-1745-40B4-9D7A-176A110E1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81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9C659D-6108-4FA4-A087-5D0B22F69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05225F-64CB-40AF-9A0B-138639023E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D38299-7A42-496B-B388-8831895440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8D1B7-4DE9-48CF-9628-641931E1F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75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75B3C7-C369-49C9-B881-605C12099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D260474-CE7F-4B2F-AE6F-978654552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0DA810-C32A-4491-8080-A5481ADB5B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A6BF9-530F-4F9F-A7A9-3BEFB687BE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47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C86A5-6BC8-4164-944A-0838ADB819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1B14A-EA6C-4EC6-9AC1-E894000DA0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A90FDC-2C52-4B4A-9D97-4A5886556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212BE-C151-49FC-8369-6FE3BAD55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62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A77A2-1CEA-466B-9F65-CD8EFB2C9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EB0441-5685-4B22-9C0A-9DA32828A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45827-A055-4D6B-B036-1E7C7190A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59783-0A1F-4B28-9061-0F994F4CD5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04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268971-F9A9-425C-82FD-C4EFBDF78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C044FD-F6BD-46EC-9D4A-E2052C440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D86ADD4-17DB-4304-9560-78470A49D75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A3AAC8-80E5-402F-BE2A-2514E5BFBC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EF9751F-70C0-49BB-A4D2-FC62D169B3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B0969FF-5BD5-49C1-B3D3-C41371B6A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QuestionShape">
            <a:extLst>
              <a:ext uri="{FF2B5EF4-FFF2-40B4-BE49-F238E27FC236}">
                <a16:creationId xmlns:a16="http://schemas.microsoft.com/office/drawing/2014/main" id="{28B7063C-1BE4-4665-BADA-B58C64333A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n-US" sz="4400">
                <a:solidFill>
                  <a:schemeClr val="tx2"/>
                </a:solidFill>
              </a:rPr>
              <a:t>iRespond Question Master</a:t>
            </a:r>
          </a:p>
        </p:txBody>
      </p:sp>
      <p:sp>
        <p:nvSpPr>
          <p:cNvPr id="2051" name="AShape">
            <a:extLst>
              <a:ext uri="{FF2B5EF4-FFF2-40B4-BE49-F238E27FC236}">
                <a16:creationId xmlns:a16="http://schemas.microsoft.com/office/drawing/2014/main" id="{EE7027CA-57EA-44B8-977E-6415A07130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s-ES" altLang="en-US" sz="3200"/>
              <a:t>A.) Response A</a:t>
            </a:r>
          </a:p>
        </p:txBody>
      </p:sp>
      <p:sp>
        <p:nvSpPr>
          <p:cNvPr id="2052" name="BShape">
            <a:extLst>
              <a:ext uri="{FF2B5EF4-FFF2-40B4-BE49-F238E27FC236}">
                <a16:creationId xmlns:a16="http://schemas.microsoft.com/office/drawing/2014/main" id="{BC3030F5-6D82-414D-83A3-9E881808FD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s-ES" altLang="en-US" sz="3200"/>
              <a:t>B.) Response B</a:t>
            </a:r>
          </a:p>
        </p:txBody>
      </p:sp>
      <p:sp>
        <p:nvSpPr>
          <p:cNvPr id="2053" name="CShape">
            <a:extLst>
              <a:ext uri="{FF2B5EF4-FFF2-40B4-BE49-F238E27FC236}">
                <a16:creationId xmlns:a16="http://schemas.microsoft.com/office/drawing/2014/main" id="{6E5D4A2F-1548-4843-833B-A99C0AE64D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s-ES" altLang="en-US" sz="3200"/>
              <a:t>C.) Response C</a:t>
            </a:r>
          </a:p>
        </p:txBody>
      </p:sp>
      <p:sp>
        <p:nvSpPr>
          <p:cNvPr id="2054" name="DShape">
            <a:extLst>
              <a:ext uri="{FF2B5EF4-FFF2-40B4-BE49-F238E27FC236}">
                <a16:creationId xmlns:a16="http://schemas.microsoft.com/office/drawing/2014/main" id="{E00B2484-65A2-496D-988D-B94435AA9A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s-ES" altLang="en-US" sz="3200"/>
              <a:t>D.) Response D</a:t>
            </a:r>
          </a:p>
        </p:txBody>
      </p:sp>
      <p:sp>
        <p:nvSpPr>
          <p:cNvPr id="2055" name="EShape">
            <a:extLst>
              <a:ext uri="{FF2B5EF4-FFF2-40B4-BE49-F238E27FC236}">
                <a16:creationId xmlns:a16="http://schemas.microsoft.com/office/drawing/2014/main" id="{93676DFA-9524-4A42-9641-E76CA81BB1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s-ES" altLang="en-US" sz="3200"/>
              <a:t>E.) Response E</a:t>
            </a:r>
          </a:p>
        </p:txBody>
      </p:sp>
      <p:sp>
        <p:nvSpPr>
          <p:cNvPr id="8" name="Percent">
            <a:extLst>
              <a:ext uri="{FF2B5EF4-FFF2-40B4-BE49-F238E27FC236}">
                <a16:creationId xmlns:a16="http://schemas.microsoft.com/office/drawing/2014/main" id="{1C8CD4BE-FEB4-41A0-90D5-741A3870402C}"/>
              </a:ext>
            </a:extLst>
          </p:cNvPr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9" name="Timer">
            <a:extLst>
              <a:ext uri="{FF2B5EF4-FFF2-40B4-BE49-F238E27FC236}">
                <a16:creationId xmlns:a16="http://schemas.microsoft.com/office/drawing/2014/main" id="{3C2AD537-D995-4F4C-9C26-3CFB7C70AB66}"/>
              </a:ext>
            </a:extLst>
          </p:cNvPr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>
            <a:extLst>
              <a:ext uri="{FF2B5EF4-FFF2-40B4-BE49-F238E27FC236}">
                <a16:creationId xmlns:a16="http://schemas.microsoft.com/office/drawing/2014/main" id="{1E7F0F43-FDC2-4F01-BFDD-DCDE2679962E}"/>
              </a:ext>
            </a:extLst>
          </p:cNvPr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/>
              <a:t>iRespond Graph</a:t>
            </a:r>
          </a:p>
        </p:txBody>
      </p:sp>
      <p:grpSp>
        <p:nvGrpSpPr>
          <p:cNvPr id="3075" name="CorrectBarGroup">
            <a:extLst>
              <a:ext uri="{FF2B5EF4-FFF2-40B4-BE49-F238E27FC236}">
                <a16:creationId xmlns:a16="http://schemas.microsoft.com/office/drawing/2014/main" id="{6AF736C8-ACDF-4949-85E2-9607A2DD86B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>
              <a:extLst>
                <a:ext uri="{FF2B5EF4-FFF2-40B4-BE49-F238E27FC236}">
                  <a16:creationId xmlns:a16="http://schemas.microsoft.com/office/drawing/2014/main" id="{4C47AF44-24FD-4004-8B26-B6B669C30612}"/>
                </a:ext>
              </a:extLst>
            </p:cNvPr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7" name="CorrectBar1">
              <a:extLst>
                <a:ext uri="{FF2B5EF4-FFF2-40B4-BE49-F238E27FC236}">
                  <a16:creationId xmlns:a16="http://schemas.microsoft.com/office/drawing/2014/main" id="{D5BF98C2-99EB-43C3-B189-C636363346F0}"/>
                </a:ext>
              </a:extLst>
            </p:cNvPr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3076" name="PercentLabelGroup">
            <a:extLst>
              <a:ext uri="{FF2B5EF4-FFF2-40B4-BE49-F238E27FC236}">
                <a16:creationId xmlns:a16="http://schemas.microsoft.com/office/drawing/2014/main" id="{75D30AE1-8124-4B1E-9C37-57CDB7AD619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>
              <a:extLst>
                <a:ext uri="{FF2B5EF4-FFF2-40B4-BE49-F238E27FC236}">
                  <a16:creationId xmlns:a16="http://schemas.microsoft.com/office/drawing/2014/main" id="{5E3260BF-D866-451E-979A-C0F667DFD6EE}"/>
                </a:ext>
              </a:extLst>
            </p:cNvPr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6" name="PercentLabel1">
              <a:extLst>
                <a:ext uri="{FF2B5EF4-FFF2-40B4-BE49-F238E27FC236}">
                  <a16:creationId xmlns:a16="http://schemas.microsoft.com/office/drawing/2014/main" id="{EAB48B96-A7C5-4CBE-82F5-6048BA4151A0}"/>
                </a:ext>
              </a:extLst>
            </p:cNvPr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9" name="PercentLabel2">
              <a:extLst>
                <a:ext uri="{FF2B5EF4-FFF2-40B4-BE49-F238E27FC236}">
                  <a16:creationId xmlns:a16="http://schemas.microsoft.com/office/drawing/2014/main" id="{D2127B7D-FFE3-446A-92F4-CFE41C735C9C}"/>
                </a:ext>
              </a:extLst>
            </p:cNvPr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2" name="PercentLabel3">
              <a:extLst>
                <a:ext uri="{FF2B5EF4-FFF2-40B4-BE49-F238E27FC236}">
                  <a16:creationId xmlns:a16="http://schemas.microsoft.com/office/drawing/2014/main" id="{FBF48A09-6139-4993-9D9D-1CC7042CBDE8}"/>
                </a:ext>
              </a:extLst>
            </p:cNvPr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5" name="PercentLabel4">
              <a:extLst>
                <a:ext uri="{FF2B5EF4-FFF2-40B4-BE49-F238E27FC236}">
                  <a16:creationId xmlns:a16="http://schemas.microsoft.com/office/drawing/2014/main" id="{68611C3C-9BBB-4D90-A3D5-03E2522FE7BA}"/>
                </a:ext>
              </a:extLst>
            </p:cNvPr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7" name="IncorrectBarGroup">
            <a:extLst>
              <a:ext uri="{FF2B5EF4-FFF2-40B4-BE49-F238E27FC236}">
                <a16:creationId xmlns:a16="http://schemas.microsoft.com/office/drawing/2014/main" id="{EFD4CEC8-95FE-4DF2-89A3-425CC56F9CA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>
              <a:extLst>
                <a:ext uri="{FF2B5EF4-FFF2-40B4-BE49-F238E27FC236}">
                  <a16:creationId xmlns:a16="http://schemas.microsoft.com/office/drawing/2014/main" id="{A6D24B63-7259-4DC7-B8D1-38FA9F76220A}"/>
                </a:ext>
              </a:extLst>
            </p:cNvPr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3" name="IncorrectBar3">
              <a:extLst>
                <a:ext uri="{FF2B5EF4-FFF2-40B4-BE49-F238E27FC236}">
                  <a16:creationId xmlns:a16="http://schemas.microsoft.com/office/drawing/2014/main" id="{DD7DC01B-E0AE-4276-9709-388F4CC7B25F}"/>
                </a:ext>
              </a:extLst>
            </p:cNvPr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" name="IncorrectBar4">
              <a:extLst>
                <a:ext uri="{FF2B5EF4-FFF2-40B4-BE49-F238E27FC236}">
                  <a16:creationId xmlns:a16="http://schemas.microsoft.com/office/drawing/2014/main" id="{9B057549-DC20-4550-AB79-7AC8A5A492F3}"/>
                </a:ext>
              </a:extLst>
            </p:cNvPr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3078" name="XLabelGroup">
            <a:extLst>
              <a:ext uri="{FF2B5EF4-FFF2-40B4-BE49-F238E27FC236}">
                <a16:creationId xmlns:a16="http://schemas.microsoft.com/office/drawing/2014/main" id="{49D837AB-1518-4AE2-B7D1-6E164AAFD8C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>
              <a:extLst>
                <a:ext uri="{FF2B5EF4-FFF2-40B4-BE49-F238E27FC236}">
                  <a16:creationId xmlns:a16="http://schemas.microsoft.com/office/drawing/2014/main" id="{B5BD0D77-B0CF-4241-94D7-61563C34C399}"/>
                </a:ext>
              </a:extLst>
            </p:cNvPr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8" name="XValueLabel1">
              <a:extLst>
                <a:ext uri="{FF2B5EF4-FFF2-40B4-BE49-F238E27FC236}">
                  <a16:creationId xmlns:a16="http://schemas.microsoft.com/office/drawing/2014/main" id="{8D26EB60-79E0-452D-A58F-0E7FF4706734}"/>
                </a:ext>
              </a:extLst>
            </p:cNvPr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1" name="XValueLabel2">
              <a:extLst>
                <a:ext uri="{FF2B5EF4-FFF2-40B4-BE49-F238E27FC236}">
                  <a16:creationId xmlns:a16="http://schemas.microsoft.com/office/drawing/2014/main" id="{B1194267-6464-4313-AE5C-A9817B53A4B4}"/>
                </a:ext>
              </a:extLst>
            </p:cNvPr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4" name="XValueLabel3">
              <a:extLst>
                <a:ext uri="{FF2B5EF4-FFF2-40B4-BE49-F238E27FC236}">
                  <a16:creationId xmlns:a16="http://schemas.microsoft.com/office/drawing/2014/main" id="{E3A11B0F-CEF9-4C7F-935C-5F51252A7017}"/>
                </a:ext>
              </a:extLst>
            </p:cNvPr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7" name="XValueLabel4">
              <a:extLst>
                <a:ext uri="{FF2B5EF4-FFF2-40B4-BE49-F238E27FC236}">
                  <a16:creationId xmlns:a16="http://schemas.microsoft.com/office/drawing/2014/main" id="{B3E2EE69-93B4-41BC-9676-DD7144FA179A}"/>
                </a:ext>
              </a:extLst>
            </p:cNvPr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79" name="AxisLineGroup">
            <a:extLst>
              <a:ext uri="{FF2B5EF4-FFF2-40B4-BE49-F238E27FC236}">
                <a16:creationId xmlns:a16="http://schemas.microsoft.com/office/drawing/2014/main" id="{E6F7270A-75C8-4358-90E2-FF9250F380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>
              <a:extLst>
                <a:ext uri="{FF2B5EF4-FFF2-40B4-BE49-F238E27FC236}">
                  <a16:creationId xmlns:a16="http://schemas.microsoft.com/office/drawing/2014/main" id="{8FD045F4-03CA-494E-B5D9-C7A4DA110842}"/>
                </a:ext>
              </a:extLst>
            </p:cNvPr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>
              <a:extLst>
                <a:ext uri="{FF2B5EF4-FFF2-40B4-BE49-F238E27FC236}">
                  <a16:creationId xmlns:a16="http://schemas.microsoft.com/office/drawing/2014/main" id="{FBFDC372-440C-4101-B2C2-962DA75964DC}"/>
                </a:ext>
              </a:extLst>
            </p:cNvPr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>
              <a:extLst>
                <a:ext uri="{FF2B5EF4-FFF2-40B4-BE49-F238E27FC236}">
                  <a16:creationId xmlns:a16="http://schemas.microsoft.com/office/drawing/2014/main" id="{A6FFCCAF-2C20-48AC-B0E5-D14AD56F1720}"/>
                </a:ext>
              </a:extLst>
            </p:cNvPr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>
              <a:extLst>
                <a:ext uri="{FF2B5EF4-FFF2-40B4-BE49-F238E27FC236}">
                  <a16:creationId xmlns:a16="http://schemas.microsoft.com/office/drawing/2014/main" id="{B0208249-95A7-4D19-B548-6C3EB0EE0E58}"/>
                </a:ext>
              </a:extLst>
            </p:cNvPr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>
              <a:extLst>
                <a:ext uri="{FF2B5EF4-FFF2-40B4-BE49-F238E27FC236}">
                  <a16:creationId xmlns:a16="http://schemas.microsoft.com/office/drawing/2014/main" id="{4C86218F-F4CA-43AC-AB98-A71F18FA233D}"/>
                </a:ext>
              </a:extLst>
            </p:cNvPr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>
              <a:extLst>
                <a:ext uri="{FF2B5EF4-FFF2-40B4-BE49-F238E27FC236}">
                  <a16:creationId xmlns:a16="http://schemas.microsoft.com/office/drawing/2014/main" id="{9D7C5F3A-68B9-49F3-BA2F-97DB8AABE224}"/>
                </a:ext>
              </a:extLst>
            </p:cNvPr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YLabelGroup">
            <a:extLst>
              <a:ext uri="{FF2B5EF4-FFF2-40B4-BE49-F238E27FC236}">
                <a16:creationId xmlns:a16="http://schemas.microsoft.com/office/drawing/2014/main" id="{AD450FFD-3D32-43CD-BD13-B94A84DC2B8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>
              <a:extLst>
                <a:ext uri="{FF2B5EF4-FFF2-40B4-BE49-F238E27FC236}">
                  <a16:creationId xmlns:a16="http://schemas.microsoft.com/office/drawing/2014/main" id="{D665617D-18E6-4E7D-A4E1-4692BFCC4C4D}"/>
                </a:ext>
              </a:extLst>
            </p:cNvPr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YValueLabel1">
              <a:extLst>
                <a:ext uri="{FF2B5EF4-FFF2-40B4-BE49-F238E27FC236}">
                  <a16:creationId xmlns:a16="http://schemas.microsoft.com/office/drawing/2014/main" id="{2FEF542D-75B0-4CA7-B21B-C6009348F9AE}"/>
                </a:ext>
              </a:extLst>
            </p:cNvPr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YValueLabel2">
              <a:extLst>
                <a:ext uri="{FF2B5EF4-FFF2-40B4-BE49-F238E27FC236}">
                  <a16:creationId xmlns:a16="http://schemas.microsoft.com/office/drawing/2014/main" id="{3F949993-D5BE-4057-84EE-2008C5070788}"/>
                </a:ext>
              </a:extLst>
            </p:cNvPr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YValueLabel3">
              <a:extLst>
                <a:ext uri="{FF2B5EF4-FFF2-40B4-BE49-F238E27FC236}">
                  <a16:creationId xmlns:a16="http://schemas.microsoft.com/office/drawing/2014/main" id="{A977CB8D-4E21-4C0F-8640-638551439E9D}"/>
                </a:ext>
              </a:extLst>
            </p:cNvPr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tall&amp;short">
            <a:extLst>
              <a:ext uri="{FF2B5EF4-FFF2-40B4-BE49-F238E27FC236}">
                <a16:creationId xmlns:a16="http://schemas.microsoft.com/office/drawing/2014/main" id="{AA4278FE-5AC7-4880-952F-0FF3E40A7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4981575" cy="715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8BFB5D-3123-429C-8E02-F27E47C85420}"/>
              </a:ext>
            </a:extLst>
          </p:cNvPr>
          <p:cNvSpPr txBox="1"/>
          <p:nvPr/>
        </p:nvSpPr>
        <p:spPr>
          <a:xfrm>
            <a:off x="3203848" y="62068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3FD2A-4582-4269-B9FB-163085C51D93}"/>
              </a:ext>
            </a:extLst>
          </p:cNvPr>
          <p:cNvSpPr txBox="1"/>
          <p:nvPr/>
        </p:nvSpPr>
        <p:spPr>
          <a:xfrm>
            <a:off x="6804248" y="3429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23B3-5DFB-4402-917E-752D0B4945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morena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87DD5-DB7B-4A9F-8D67-31069F5192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rubia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5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poor">
            <a:extLst>
              <a:ext uri="{FF2B5EF4-FFF2-40B4-BE49-F238E27FC236}">
                <a16:creationId xmlns:a16="http://schemas.microsoft.com/office/drawing/2014/main" id="{400CA167-E41E-4133-BAB2-E0CEACFC3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65175"/>
            <a:ext cx="40100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 descr="rich">
            <a:extLst>
              <a:ext uri="{FF2B5EF4-FFF2-40B4-BE49-F238E27FC236}">
                <a16:creationId xmlns:a16="http://schemas.microsoft.com/office/drawing/2014/main" id="{DFB5A72A-15D1-497D-AA6C-5179C2051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396081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401F1F-740E-4468-8BC0-D36A81D4A390}"/>
              </a:ext>
            </a:extLst>
          </p:cNvPr>
          <p:cNvSpPr txBox="1"/>
          <p:nvPr/>
        </p:nvSpPr>
        <p:spPr>
          <a:xfrm>
            <a:off x="971600" y="98072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5B82E-B589-423E-B016-844D1021556A}"/>
              </a:ext>
            </a:extLst>
          </p:cNvPr>
          <p:cNvSpPr txBox="1"/>
          <p:nvPr/>
        </p:nvSpPr>
        <p:spPr>
          <a:xfrm>
            <a:off x="5796136" y="39584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Mujer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5674-E57B-4BFB-981F-FEF1CC6F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Rico             </a:t>
            </a:r>
            <a:r>
              <a:rPr lang="en-US" dirty="0" err="1"/>
              <a:t>pobre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EC15A-AA3F-4E9C-A0E3-A80025BDF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0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dopey">
            <a:extLst>
              <a:ext uri="{FF2B5EF4-FFF2-40B4-BE49-F238E27FC236}">
                <a16:creationId xmlns:a16="http://schemas.microsoft.com/office/drawing/2014/main" id="{8BFFC21E-6C14-470E-B8D6-FA27A1659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2209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 descr="smart">
            <a:extLst>
              <a:ext uri="{FF2B5EF4-FFF2-40B4-BE49-F238E27FC236}">
                <a16:creationId xmlns:a16="http://schemas.microsoft.com/office/drawing/2014/main" id="{7EC81535-C629-4FD6-BF6F-E946D0B63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460216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A4087C-AEC8-4815-9028-4E3BD30B68CB}"/>
              </a:ext>
            </a:extLst>
          </p:cNvPr>
          <p:cNvSpPr txBox="1"/>
          <p:nvPr/>
        </p:nvSpPr>
        <p:spPr>
          <a:xfrm>
            <a:off x="1835696" y="98072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Dopey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0FDF6-C189-4E4D-A328-CCB15BB565E6}"/>
              </a:ext>
            </a:extLst>
          </p:cNvPr>
          <p:cNvSpPr txBox="1"/>
          <p:nvPr/>
        </p:nvSpPr>
        <p:spPr>
          <a:xfrm>
            <a:off x="5724128" y="126876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Alberto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4DB2F-11BA-4874-8959-0CE63761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Estúpido</a:t>
            </a:r>
            <a:r>
              <a:rPr lang="en-US" dirty="0"/>
              <a:t>/tonto  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listo</a:t>
            </a:r>
            <a:r>
              <a:rPr lang="en-US" dirty="0"/>
              <a:t>/</a:t>
            </a:r>
            <a:r>
              <a:rPr lang="en-US" dirty="0" err="1"/>
              <a:t>inteligente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76E01-4FDF-4F01-B355-4A0733840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6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erious">
            <a:extLst>
              <a:ext uri="{FF2B5EF4-FFF2-40B4-BE49-F238E27FC236}">
                <a16:creationId xmlns:a16="http://schemas.microsoft.com/office/drawing/2014/main" id="{39E8336A-F091-4B57-86F2-383F7DB3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46085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6" descr="silly">
            <a:extLst>
              <a:ext uri="{FF2B5EF4-FFF2-40B4-BE49-F238E27FC236}">
                <a16:creationId xmlns:a16="http://schemas.microsoft.com/office/drawing/2014/main" id="{76686E3B-BA8E-46A1-93ED-F7A97899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87" y="1019402"/>
            <a:ext cx="39592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8E6F3A-3CFA-4163-A220-507FAAAC2385}"/>
              </a:ext>
            </a:extLst>
          </p:cNvPr>
          <p:cNvSpPr txBox="1"/>
          <p:nvPr/>
        </p:nvSpPr>
        <p:spPr>
          <a:xfrm>
            <a:off x="1907704" y="43604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Samuel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57559E-CEFE-4E3F-AC2D-D4C79896C4AA}"/>
              </a:ext>
            </a:extLst>
          </p:cNvPr>
          <p:cNvSpPr txBox="1"/>
          <p:nvPr/>
        </p:nvSpPr>
        <p:spPr>
          <a:xfrm>
            <a:off x="6228184" y="80537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Luciano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A444-FE8C-4F9F-A838-E678CB1D6B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9BD2-4589-4540-BCF6-A0AC1C54BE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gracioso</a:t>
            </a:r>
          </a:p>
        </p:txBody>
      </p:sp>
    </p:spTree>
    <p:extLst>
      <p:ext uri="{BB962C8B-B14F-4D97-AF65-F5344CB8AC3E}">
        <p14:creationId xmlns:p14="http://schemas.microsoft.com/office/powerpoint/2010/main" val="1063313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patient">
            <a:extLst>
              <a:ext uri="{FF2B5EF4-FFF2-40B4-BE49-F238E27FC236}">
                <a16:creationId xmlns:a16="http://schemas.microsoft.com/office/drawing/2014/main" id="{626E7667-7088-4778-AB8B-F88764F2B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26670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impatient">
            <a:extLst>
              <a:ext uri="{FF2B5EF4-FFF2-40B4-BE49-F238E27FC236}">
                <a16:creationId xmlns:a16="http://schemas.microsoft.com/office/drawing/2014/main" id="{E0D71562-A6A3-4285-BFFD-6E913E758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35337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25E653-6260-42AB-9AD2-63E57FC9AF2B}"/>
              </a:ext>
            </a:extLst>
          </p:cNvPr>
          <p:cNvSpPr txBox="1"/>
          <p:nvPr/>
        </p:nvSpPr>
        <p:spPr>
          <a:xfrm>
            <a:off x="1187624" y="1052736"/>
            <a:ext cx="15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Madre Teresa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42807-0E6B-4366-98C1-7D0E7663A273}"/>
              </a:ext>
            </a:extLst>
          </p:cNvPr>
          <p:cNvSpPr txBox="1"/>
          <p:nvPr/>
        </p:nvSpPr>
        <p:spPr>
          <a:xfrm>
            <a:off x="5652120" y="105273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Doctora</a:t>
            </a:r>
            <a:r>
              <a:rPr lang="en-US" dirty="0"/>
              <a:t> Kister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31893-D347-4C33-A49B-1CF145B940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paciente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14543-0663-44AA-896A-7740C4625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impaciente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49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retty">
            <a:extLst>
              <a:ext uri="{FF2B5EF4-FFF2-40B4-BE49-F238E27FC236}">
                <a16:creationId xmlns:a16="http://schemas.microsoft.com/office/drawing/2014/main" id="{F1159226-CCC1-4372-905B-5B0492967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36004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6" descr="ugly">
            <a:extLst>
              <a:ext uri="{FF2B5EF4-FFF2-40B4-BE49-F238E27FC236}">
                <a16:creationId xmlns:a16="http://schemas.microsoft.com/office/drawing/2014/main" id="{8DF5D193-CB25-4218-A94E-4657E1001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5175"/>
            <a:ext cx="42291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92128D-2A47-4F8C-B17D-5D135C44ED8B}"/>
              </a:ext>
            </a:extLst>
          </p:cNvPr>
          <p:cNvSpPr txBox="1"/>
          <p:nvPr/>
        </p:nvSpPr>
        <p:spPr>
          <a:xfrm>
            <a:off x="2129212" y="36758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834C9-BAF8-4580-A987-DE8848F8CA05}"/>
              </a:ext>
            </a:extLst>
          </p:cNvPr>
          <p:cNvSpPr txBox="1"/>
          <p:nvPr/>
        </p:nvSpPr>
        <p:spPr>
          <a:xfrm>
            <a:off x="6228184" y="36758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Margarita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ACDF-9A85-41C7-8C5D-822E61153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0BB38-4876-4048-8485-19C99654B0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Bajo </a:t>
            </a:r>
          </a:p>
        </p:txBody>
      </p:sp>
    </p:spTree>
    <p:extLst>
      <p:ext uri="{BB962C8B-B14F-4D97-AF65-F5344CB8AC3E}">
        <p14:creationId xmlns:p14="http://schemas.microsoft.com/office/powerpoint/2010/main" val="3987566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856C-BCB7-4769-AA45-01C0C2275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Bonita/</a:t>
            </a:r>
            <a:r>
              <a:rPr lang="en-US" dirty="0" err="1"/>
              <a:t>guapa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A0D0B-D9B4-4645-B961-8A65A9C804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fea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33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kind">
            <a:extLst>
              <a:ext uri="{FF2B5EF4-FFF2-40B4-BE49-F238E27FC236}">
                <a16:creationId xmlns:a16="http://schemas.microsoft.com/office/drawing/2014/main" id="{53911DF4-6E5A-41C9-BEBF-1943D7B9D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40068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 descr="cruel">
            <a:extLst>
              <a:ext uri="{FF2B5EF4-FFF2-40B4-BE49-F238E27FC236}">
                <a16:creationId xmlns:a16="http://schemas.microsoft.com/office/drawing/2014/main" id="{DCC09763-ABB6-4046-AA64-D9B1D5B4C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908050"/>
            <a:ext cx="387985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3006A3-08D2-4EF6-93A1-97CF98C5900B}"/>
              </a:ext>
            </a:extLst>
          </p:cNvPr>
          <p:cNvSpPr txBox="1"/>
          <p:nvPr/>
        </p:nvSpPr>
        <p:spPr>
          <a:xfrm>
            <a:off x="1331640" y="62068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Humberto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32764-32EE-47D5-9A84-91BC9B258209}"/>
              </a:ext>
            </a:extLst>
          </p:cNvPr>
          <p:cNvSpPr txBox="1"/>
          <p:nvPr/>
        </p:nvSpPr>
        <p:spPr>
          <a:xfrm>
            <a:off x="6675725" y="105251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Eduardo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3C59B-94BC-4218-B794-B0DA7DAE86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Amable</a:t>
            </a:r>
            <a:r>
              <a:rPr lang="en-US" dirty="0"/>
              <a:t>/</a:t>
            </a:r>
            <a:r>
              <a:rPr lang="en-US" dirty="0" err="1"/>
              <a:t>simpático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DABDB-FEEB-41F2-846A-4445BC96DB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Cruel/</a:t>
            </a:r>
            <a:r>
              <a:rPr lang="en-US" dirty="0" err="1"/>
              <a:t>antipático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28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youngold">
            <a:extLst>
              <a:ext uri="{FF2B5EF4-FFF2-40B4-BE49-F238E27FC236}">
                <a16:creationId xmlns:a16="http://schemas.microsoft.com/office/drawing/2014/main" id="{F09E99B2-3BF6-46F7-9724-5DB3208C8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-242888"/>
            <a:ext cx="5545138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CA22EF-43BC-4912-A68C-E0346CD8EBC8}"/>
              </a:ext>
            </a:extLst>
          </p:cNvPr>
          <p:cNvSpPr txBox="1"/>
          <p:nvPr/>
        </p:nvSpPr>
        <p:spPr>
          <a:xfrm>
            <a:off x="2843808" y="184482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Pablito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D502A-0173-4B9A-A2A1-2AA02F104FA8}"/>
              </a:ext>
            </a:extLst>
          </p:cNvPr>
          <p:cNvSpPr txBox="1"/>
          <p:nvPr/>
        </p:nvSpPr>
        <p:spPr>
          <a:xfrm>
            <a:off x="3563888" y="24697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Juan Carlos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FD2DE-59C9-4F21-8ABD-7D590221B6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joven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09281-9CFE-470D-AF78-250A6179F6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viejo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54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young-or-old-woman">
            <a:extLst>
              <a:ext uri="{FF2B5EF4-FFF2-40B4-BE49-F238E27FC236}">
                <a16:creationId xmlns:a16="http://schemas.microsoft.com/office/drawing/2014/main" id="{A1EAEEDC-25AB-4B69-A638-171BCD432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0"/>
            <a:ext cx="5248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DDE0-FAF3-40DE-AE14-DF6EEE9EEE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Joven y </a:t>
            </a:r>
            <a:r>
              <a:rPr lang="en-US" dirty="0" err="1"/>
              <a:t>bonita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AD713-DF86-4DA8-AFF4-0F7A61CB2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Vieja</a:t>
            </a:r>
            <a:r>
              <a:rPr lang="en-US" dirty="0"/>
              <a:t> y </a:t>
            </a:r>
            <a:r>
              <a:rPr lang="en-US" dirty="0" err="1"/>
              <a:t>fea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3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at and skinny">
            <a:extLst>
              <a:ext uri="{FF2B5EF4-FFF2-40B4-BE49-F238E27FC236}">
                <a16:creationId xmlns:a16="http://schemas.microsoft.com/office/drawing/2014/main" id="{1C48284A-6514-46F5-92B7-078C71A4F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0350"/>
            <a:ext cx="3671888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17A417-F8E7-468C-B685-58BEA0FD66C1}"/>
              </a:ext>
            </a:extLst>
          </p:cNvPr>
          <p:cNvSpPr txBox="1"/>
          <p:nvPr/>
        </p:nvSpPr>
        <p:spPr>
          <a:xfrm>
            <a:off x="2987824" y="83671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Arturo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C4C40F-C8AD-47CF-8B12-6B94DF52AAC2}"/>
              </a:ext>
            </a:extLst>
          </p:cNvPr>
          <p:cNvSpPr txBox="1"/>
          <p:nvPr/>
        </p:nvSpPr>
        <p:spPr>
          <a:xfrm>
            <a:off x="6516216" y="371703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55606-BCE8-4EB5-9968-22DB9DBCA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Flaco</a:t>
            </a:r>
            <a:r>
              <a:rPr lang="en-US" dirty="0"/>
              <a:t>/</a:t>
            </a:r>
            <a:r>
              <a:rPr lang="en-US" dirty="0" err="1"/>
              <a:t>delgado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0A433-65F0-4C27-AD5A-BCA9AA8FB5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gordo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2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weak and strong">
            <a:extLst>
              <a:ext uri="{FF2B5EF4-FFF2-40B4-BE49-F238E27FC236}">
                <a16:creationId xmlns:a16="http://schemas.microsoft.com/office/drawing/2014/main" id="{241E73B0-248A-4F63-B5AF-9146BCB7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AE035A-0EB0-4F26-9006-EB75B9C65B7E}"/>
              </a:ext>
            </a:extLst>
          </p:cNvPr>
          <p:cNvSpPr txBox="1"/>
          <p:nvPr/>
        </p:nvSpPr>
        <p:spPr>
          <a:xfrm>
            <a:off x="755576" y="18864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Felipe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EE95E-03BC-4702-8B70-1A76AFCB9624}"/>
              </a:ext>
            </a:extLst>
          </p:cNvPr>
          <p:cNvSpPr txBox="1"/>
          <p:nvPr/>
        </p:nvSpPr>
        <p:spPr>
          <a:xfrm>
            <a:off x="6300192" y="119675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Dante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CD35A-55A4-4876-BFA8-6EAB7279A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Fuerte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1CDBE-A465-425A-A599-EF2FDE3DA1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Débil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2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bigOrSmall2">
            <a:extLst>
              <a:ext uri="{FF2B5EF4-FFF2-40B4-BE49-F238E27FC236}">
                <a16:creationId xmlns:a16="http://schemas.microsoft.com/office/drawing/2014/main" id="{074C28E0-FCBD-406F-A13D-8E7763D15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7725"/>
            <a:ext cx="9167813" cy="770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D5C606-AEA0-48D7-8B7D-0161DFB1B148}"/>
              </a:ext>
            </a:extLst>
          </p:cNvPr>
          <p:cNvSpPr txBox="1"/>
          <p:nvPr/>
        </p:nvSpPr>
        <p:spPr>
          <a:xfrm>
            <a:off x="1187624" y="249289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Gregorio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5B3252-46EB-412E-9618-91BB8896BDE1}"/>
              </a:ext>
            </a:extLst>
          </p:cNvPr>
          <p:cNvSpPr txBox="1"/>
          <p:nvPr/>
        </p:nvSpPr>
        <p:spPr>
          <a:xfrm>
            <a:off x="3635896" y="530120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5310C-B104-4080-BFF6-42FA40FADA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grande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D316D-0C91-43D7-9CF9-E6F1B1735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pequeño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6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blondeand brunette">
            <a:extLst>
              <a:ext uri="{FF2B5EF4-FFF2-40B4-BE49-F238E27FC236}">
                <a16:creationId xmlns:a16="http://schemas.microsoft.com/office/drawing/2014/main" id="{42FBB6CB-8C92-4A7D-BE0D-1A1B697F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72F15A-82F1-4F2D-975E-FB7FF99EBF76}"/>
              </a:ext>
            </a:extLst>
          </p:cNvPr>
          <p:cNvSpPr txBox="1"/>
          <p:nvPr/>
        </p:nvSpPr>
        <p:spPr>
          <a:xfrm>
            <a:off x="1547664" y="18448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Marisa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60D21-A5B3-4C58-9FE0-64CF9DB703D1}"/>
              </a:ext>
            </a:extLst>
          </p:cNvPr>
          <p:cNvSpPr txBox="1"/>
          <p:nvPr/>
        </p:nvSpPr>
        <p:spPr>
          <a:xfrm>
            <a:off x="6444208" y="191683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Raquel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73</Words>
  <Application>Microsoft Office PowerPoint</Application>
  <PresentationFormat>On-screen Show (4:3)</PresentationFormat>
  <Paragraphs>49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Default Design</vt:lpstr>
      <vt:lpstr>iRespondQuestionMaster</vt:lpstr>
      <vt:lpstr>iRespondGraphMaster</vt:lpstr>
      <vt:lpstr>PowerPoint Presentation</vt:lpstr>
      <vt:lpstr>Alto</vt:lpstr>
      <vt:lpstr>PowerPoint Presentation</vt:lpstr>
      <vt:lpstr>Flaco/delgado</vt:lpstr>
      <vt:lpstr>PowerPoint Presentation</vt:lpstr>
      <vt:lpstr>Fuerte</vt:lpstr>
      <vt:lpstr>PowerPoint Presentation</vt:lpstr>
      <vt:lpstr>grande</vt:lpstr>
      <vt:lpstr>PowerPoint Presentation</vt:lpstr>
      <vt:lpstr>morena</vt:lpstr>
      <vt:lpstr>PowerPoint Presentation</vt:lpstr>
      <vt:lpstr>Rico             pobre</vt:lpstr>
      <vt:lpstr>PowerPoint Presentation</vt:lpstr>
      <vt:lpstr>Estúpido/tonto     listo/inteligente</vt:lpstr>
      <vt:lpstr>PowerPoint Presentation</vt:lpstr>
      <vt:lpstr>serio</vt:lpstr>
      <vt:lpstr>PowerPoint Presentation</vt:lpstr>
      <vt:lpstr>paciente</vt:lpstr>
      <vt:lpstr>PowerPoint Presentation</vt:lpstr>
      <vt:lpstr>Bonita/guapa</vt:lpstr>
      <vt:lpstr>PowerPoint Presentation</vt:lpstr>
      <vt:lpstr>Amable/simpático</vt:lpstr>
      <vt:lpstr>PowerPoint Presentation</vt:lpstr>
      <vt:lpstr>joven</vt:lpstr>
      <vt:lpstr>PowerPoint Presentation</vt:lpstr>
      <vt:lpstr>Joven y bonita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Cobb County School District</dc:creator>
  <cp:lastModifiedBy>Karen Kister</cp:lastModifiedBy>
  <cp:revision>9</cp:revision>
  <dcterms:created xsi:type="dcterms:W3CDTF">2008-11-07T23:11:09Z</dcterms:created>
  <dcterms:modified xsi:type="dcterms:W3CDTF">2021-02-18T18:29:13Z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