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0" r:id="rId4"/>
    <p:sldId id="259" r:id="rId5"/>
    <p:sldId id="258" r:id="rId6"/>
    <p:sldId id="261" r:id="rId7"/>
    <p:sldId id="257" r:id="rId8"/>
    <p:sldId id="267" r:id="rId9"/>
    <p:sldId id="262" r:id="rId10"/>
    <p:sldId id="264" r:id="rId11"/>
    <p:sldId id="265" r:id="rId12"/>
    <p:sldId id="263" r:id="rId13"/>
    <p:sldId id="266" r:id="rId14"/>
    <p:sldId id="270" r:id="rId15"/>
    <p:sldId id="271" r:id="rId16"/>
    <p:sldId id="272" r:id="rId17"/>
    <p:sldId id="273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6633"/>
    <a:srgbClr val="800080"/>
    <a:srgbClr val="FF9900"/>
    <a:srgbClr val="FFFF00"/>
    <a:srgbClr val="0066FF"/>
    <a:srgbClr val="00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4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CC4C25-255E-4431-A9A1-AC84430518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B2B18E-68B0-4D73-AAAF-9500A7257A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EDE483-92F5-49F4-887F-04328F14D2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F6985-44E9-4C75-B0D3-15D7FDB50A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13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B38DE0-373A-4079-B3B0-F6FF25A16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E64138-B98D-4FB0-B494-3A52A786A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8B0A2F-BE53-47E7-B54D-3C4CEDB3B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B299D4-27EF-46AC-BC66-CD9F02D078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84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659A69-47D5-4D99-9578-4F4F81918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669670-DAA8-40F4-B6FD-EEB3526F7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86CBA1-0760-45F8-AEAD-426B9DB3E4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2C779-7176-4478-99B2-A42277600D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842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2B5B3-1655-46A0-9DAB-B1F9ED65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38179-C6CF-41A9-8F4C-D5FCA3F97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37CD1-7E71-4F5B-B56A-F10A0DAEF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9D504B9-834D-406E-ABD6-C4A22E36FF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374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3AEAB-BA8D-4AE5-ACB0-4927695559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1D56B-B152-4B7F-9CC6-E74953443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22063-3ECD-424C-A7F1-E558038C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4CF15C9-879B-4E40-B91F-EFBB514C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28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BD7FD-3C49-4DD2-A204-D3274E7B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83A04-E013-417F-A144-F82AE90C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F0C1D-ABB6-4F90-83E9-8CBE47A2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0232A3A-1893-40D6-8DA2-0C04885B56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729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BBC2B-E2AA-4194-954D-DD4787C820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A0AFEE-1185-4BF7-BF02-342C4D97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1AAABB-18B4-4BA2-97E2-A457A37EB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E4A55C-2DF4-4801-9DD9-5E3F09389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504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F4C08-EC1C-4E1C-8637-E966B653FE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3C492-F08C-4E79-9E87-CD49B6F4E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13EFA3-9AB7-4DF9-8ABB-BFBE816C2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A4293B-AE72-456A-A97E-B8D5E412E4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825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64C714-A50A-47CA-B64E-62FADBB01E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AC9F1F-7BE1-449D-9E8F-1EE0DB559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AC267-88CC-4B23-9FAB-08DFD1D4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AF9D04F-7714-4A58-A0DD-09C66071B1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42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AC7B1-0DC1-4B9B-8CB0-FAA0ACAB19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7E176-4758-4783-9CCC-9A330BAF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A8727-C8CE-4E4B-9009-50D9C9B12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6DBA66D-FE02-4CE6-A78D-4B5C7B52A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516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02BC3-8590-47E3-9307-1FAE12BE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8D104-077F-4142-89C8-6017D468F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935A5-87FF-4E68-990F-1EB5E831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38D999B-B446-47C0-84FF-5B0FB387D4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40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FF59A0-C302-45F1-82E1-40CA993831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AF2DBF-673B-4A71-8E4B-AF7524CAB4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40527A-5973-40CC-8A99-86F1A9817B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8D98AD-92D3-4549-9FED-DDE59CB5E2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3513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5DB88-5B96-4D85-B735-D9DE2FAE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94A35-8E41-4017-86B1-924BF058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3D127-1249-496A-B127-77FDEE71B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105A4A-665A-4150-AEE0-F25E94D05C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551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FA40C-8ADC-4051-A359-8DC05521C4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1C8CC-5C6F-4B65-9CD2-D3D0DA6F5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E4ADE-7317-44F2-BCE5-6939D7A72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CFA23D-BECA-431E-A6EF-88B19DC0F9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824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E79EB-3C50-4549-9088-AB334AD3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7224D-39A7-4767-833B-7B0B915D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872C-DFBE-4D59-9725-CE345BF07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D254658-4BF2-49A7-911F-4732B08F74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1454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778C8-02F1-427B-9588-D5D1BB3CB3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E5C36-E0FD-4CEE-9847-4FA9C7DAF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A4E87-5F90-480D-B2E6-FDAD02805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FA3D138-A529-4B5E-A3F0-D937D04989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5661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2F395-A78F-46F5-8795-97186B8D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4F8D5-4F2A-4A6C-BF57-1A900EFC1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F27A6-DCAD-44F8-BD44-FFA172603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E2D66A-370B-448D-BDF0-E0C0D6A08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4973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F6C512-D7F1-43DB-955E-229B424F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0C5C7C-4324-473C-AF57-C9F1DA410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935816-D15F-4CC9-AC88-98FA36E8A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EEE93B-727A-46DF-BEA3-A0AEAF95D7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752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5C3398-1D91-4E06-8D20-1EB75CFC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0A80F-6144-4F52-A6B3-98F8B1446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B45A4-9547-4DF7-AA9E-8A76850F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ED2082-3360-455E-868D-A57FE8C979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3065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3BD06-A5FA-432F-83C5-6E50A5F3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0686B-AB14-459D-B07D-32E6D73B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1A190-B8D7-4117-80AD-E8A7B7BD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4205A9B-5119-437C-86E7-3DFC191D54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2464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860BA-75F5-4284-AE2E-BA33E33B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9F2EA-05A2-4664-84D2-FD51C1397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B67A5-E1EB-4EAB-B924-7AAA93B74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9F221F-4D45-4760-B145-89C3E9D957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1864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23092-ACC2-4180-AC1E-29E5B397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583EE-9F1A-44C0-A02C-32FBCF5FE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1C3B1-3FD1-4A7A-9757-1178DAEA7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F87EA0-690C-40FA-8375-11E5A446A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62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3E6444-DF19-4114-9344-1FF1B13028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082763-7681-462E-90BA-3471E72680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DAC147-4E1F-4E42-AB75-9273A1D9B6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B188BE-F7AE-4BE2-90F4-9A28FDD3D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886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1BE59-29B0-42CE-9491-B09CD5FC9B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9467A-5418-4F4B-B970-B0B8AD3FD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CA556-BEC8-4007-BA8F-CF34970A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8A3B25-C9CE-4D45-B827-F02426619D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7727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9559-2195-43D5-B2F0-40AFB37616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7B615-3982-426C-8B3B-9500FB4E2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3B083-756A-48CE-A10D-66DAD5B5D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54C154-38EB-49AE-A615-4C2AD4E3E7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89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AADD7B-5972-4890-83BA-9303A66A6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05F6EC-477B-4185-931D-DB06B96665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DAA28A-725B-4973-93E1-A9810BE50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497D0-5873-4900-8499-4AFF210F74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9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91C25CD-C611-4C9A-8C7C-B1E23F57D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9B1CAE-B15D-431D-89C1-0AE8C7362C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0C204EA-7BD5-4951-ACD7-54DAF9994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1A09F-5AA2-4932-8E2C-6027F48680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47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0B135D-7CC7-4CC8-9970-0E90BC5338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63D2B3-D0F7-422C-AEB8-1C7D82F42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FC677F2-8A57-4532-8ACB-0EB776A30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B52548-DB16-4F22-BF7A-928AB85C6C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89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2969B8-AA7C-4196-9897-6B97AA2779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0A7B0B-8559-4F54-A535-F35CA68500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A83E5F-5BE7-437A-A7EE-C0AFC827BE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3CCED8-89A5-4BCA-8C23-850280670D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48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0497ED-B0CF-4780-B6B9-206B143EDE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6096E-A9ED-4876-A59A-15516F380B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EFD145-C676-4CC5-B883-0CCBF70F6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D5D37-CE0F-4133-AF58-31C8A2540F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11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275534-73F0-4A5D-B0DB-19DD3AA202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5CD7EE-8770-4AEB-B984-13A7BA1B5D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230E1A-3A31-4171-BD8F-CD7E6D1D8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A9BE-EA1E-41DE-A95D-AB442D8B4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59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1FB328E-3342-4A12-A3D6-1E2F0F975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59A5C23-89EB-4665-91B4-55575F12D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6702B49-8DD6-4F25-A636-8569F172D1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840D410-10C2-4969-86E4-60577BE908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4999CFD-D26A-41CA-9D71-CC089C5555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81124C-B5BE-4F99-BEFB-1CCF8196B6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QuestionShape">
            <a:extLst>
              <a:ext uri="{FF2B5EF4-FFF2-40B4-BE49-F238E27FC236}">
                <a16:creationId xmlns:a16="http://schemas.microsoft.com/office/drawing/2014/main" id="{EA2BA0C1-CD9A-4946-B8AB-3D94A9893F4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000" y="127000"/>
            <a:ext cx="889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n-US" sz="4400">
                <a:solidFill>
                  <a:schemeClr val="tx2"/>
                </a:solidFill>
              </a:rPr>
              <a:t>iRespond Question Master</a:t>
            </a:r>
          </a:p>
        </p:txBody>
      </p:sp>
      <p:sp>
        <p:nvSpPr>
          <p:cNvPr id="2051" name="AShape">
            <a:extLst>
              <a:ext uri="{FF2B5EF4-FFF2-40B4-BE49-F238E27FC236}">
                <a16:creationId xmlns:a16="http://schemas.microsoft.com/office/drawing/2014/main" id="{DD506FE3-0E73-4813-BBB4-03C63FED2E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000" y="31115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altLang="en-US" sz="3200"/>
              <a:t>A.) Response A</a:t>
            </a:r>
          </a:p>
        </p:txBody>
      </p:sp>
      <p:sp>
        <p:nvSpPr>
          <p:cNvPr id="2052" name="BShape">
            <a:extLst>
              <a:ext uri="{FF2B5EF4-FFF2-40B4-BE49-F238E27FC236}">
                <a16:creationId xmlns:a16="http://schemas.microsoft.com/office/drawing/2014/main" id="{3AF36419-E774-4EE2-93F4-584298FBE0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000" y="38354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altLang="en-US" sz="3200"/>
              <a:t>B.) Response B</a:t>
            </a:r>
          </a:p>
        </p:txBody>
      </p:sp>
      <p:sp>
        <p:nvSpPr>
          <p:cNvPr id="2053" name="CShape">
            <a:extLst>
              <a:ext uri="{FF2B5EF4-FFF2-40B4-BE49-F238E27FC236}">
                <a16:creationId xmlns:a16="http://schemas.microsoft.com/office/drawing/2014/main" id="{FD1B54C2-828A-41D2-96AE-F4723F02C4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000" y="45593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altLang="en-US" sz="3200"/>
              <a:t>C.) Response C</a:t>
            </a:r>
          </a:p>
        </p:txBody>
      </p:sp>
      <p:sp>
        <p:nvSpPr>
          <p:cNvPr id="2054" name="DShape">
            <a:extLst>
              <a:ext uri="{FF2B5EF4-FFF2-40B4-BE49-F238E27FC236}">
                <a16:creationId xmlns:a16="http://schemas.microsoft.com/office/drawing/2014/main" id="{D2C1FDD4-C10F-4F61-B8EF-C6C3D4969B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000" y="52832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altLang="en-US" sz="3200"/>
              <a:t>D.) Response D</a:t>
            </a:r>
          </a:p>
        </p:txBody>
      </p:sp>
      <p:sp>
        <p:nvSpPr>
          <p:cNvPr id="2055" name="EShape">
            <a:extLst>
              <a:ext uri="{FF2B5EF4-FFF2-40B4-BE49-F238E27FC236}">
                <a16:creationId xmlns:a16="http://schemas.microsoft.com/office/drawing/2014/main" id="{ABB8EE83-4D1E-407D-8F22-3725E068F5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000" y="60071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altLang="en-US" sz="3200"/>
              <a:t>E.) Response E</a:t>
            </a:r>
          </a:p>
        </p:txBody>
      </p:sp>
      <p:sp>
        <p:nvSpPr>
          <p:cNvPr id="8" name="Percent">
            <a:extLst>
              <a:ext uri="{FF2B5EF4-FFF2-40B4-BE49-F238E27FC236}">
                <a16:creationId xmlns:a16="http://schemas.microsoft.com/office/drawing/2014/main" id="{B68504B0-A70C-484E-BF85-A206707B4179}"/>
              </a:ext>
            </a:extLst>
          </p:cNvPr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9" name="Timer">
            <a:extLst>
              <a:ext uri="{FF2B5EF4-FFF2-40B4-BE49-F238E27FC236}">
                <a16:creationId xmlns:a16="http://schemas.microsoft.com/office/drawing/2014/main" id="{CE95B492-FA89-4373-8B92-D19191866759}"/>
              </a:ext>
            </a:extLst>
          </p:cNvPr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400">
                <a:solidFill>
                  <a:srgbClr val="000000"/>
                </a:solidFill>
              </a:rPr>
              <a:t>00:30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Shape" hidden="1">
            <a:extLst>
              <a:ext uri="{FF2B5EF4-FFF2-40B4-BE49-F238E27FC236}">
                <a16:creationId xmlns:a16="http://schemas.microsoft.com/office/drawing/2014/main" id="{C2E2395D-522C-4A79-BD63-8B8CFBB5B646}"/>
              </a:ext>
            </a:extLst>
          </p:cNvPr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/>
              <a:t>iRespond Graph</a:t>
            </a:r>
          </a:p>
        </p:txBody>
      </p:sp>
      <p:grpSp>
        <p:nvGrpSpPr>
          <p:cNvPr id="3075" name="CorrectBarGroup">
            <a:extLst>
              <a:ext uri="{FF2B5EF4-FFF2-40B4-BE49-F238E27FC236}">
                <a16:creationId xmlns:a16="http://schemas.microsoft.com/office/drawing/2014/main" id="{60122247-450F-498B-9701-92FA1FAF154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4" name="CorrectBar0">
              <a:extLst>
                <a:ext uri="{FF2B5EF4-FFF2-40B4-BE49-F238E27FC236}">
                  <a16:creationId xmlns:a16="http://schemas.microsoft.com/office/drawing/2014/main" id="{7359171B-9DDD-4FE9-8A51-80D7CA945A94}"/>
                </a:ext>
              </a:extLst>
            </p:cNvPr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7" name="CorrectBar1">
              <a:extLst>
                <a:ext uri="{FF2B5EF4-FFF2-40B4-BE49-F238E27FC236}">
                  <a16:creationId xmlns:a16="http://schemas.microsoft.com/office/drawing/2014/main" id="{9B0F71B4-2440-4D2F-892B-300F6A010944}"/>
                </a:ext>
              </a:extLst>
            </p:cNvPr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  <p:grpSp>
        <p:nvGrpSpPr>
          <p:cNvPr id="3076" name="PercentLabelGroup">
            <a:extLst>
              <a:ext uri="{FF2B5EF4-FFF2-40B4-BE49-F238E27FC236}">
                <a16:creationId xmlns:a16="http://schemas.microsoft.com/office/drawing/2014/main" id="{6F5786A2-6CD2-4930-85A3-3F0D81B0D8E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3" name="PercentLabel0">
              <a:extLst>
                <a:ext uri="{FF2B5EF4-FFF2-40B4-BE49-F238E27FC236}">
                  <a16:creationId xmlns:a16="http://schemas.microsoft.com/office/drawing/2014/main" id="{B02BAC59-19CD-4F96-B029-2CEF30F86AC0}"/>
                </a:ext>
              </a:extLst>
            </p:cNvPr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6" name="PercentLabel1">
              <a:extLst>
                <a:ext uri="{FF2B5EF4-FFF2-40B4-BE49-F238E27FC236}">
                  <a16:creationId xmlns:a16="http://schemas.microsoft.com/office/drawing/2014/main" id="{87B25232-96CF-4001-9527-0E8617F82535}"/>
                </a:ext>
              </a:extLst>
            </p:cNvPr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9" name="PercentLabel2">
              <a:extLst>
                <a:ext uri="{FF2B5EF4-FFF2-40B4-BE49-F238E27FC236}">
                  <a16:creationId xmlns:a16="http://schemas.microsoft.com/office/drawing/2014/main" id="{762D9670-D38C-40EE-A2AB-DE77D155421A}"/>
                </a:ext>
              </a:extLst>
            </p:cNvPr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2" name="PercentLabel3">
              <a:extLst>
                <a:ext uri="{FF2B5EF4-FFF2-40B4-BE49-F238E27FC236}">
                  <a16:creationId xmlns:a16="http://schemas.microsoft.com/office/drawing/2014/main" id="{1E19F4AC-12B5-4998-8043-CC4D3424B640}"/>
                </a:ext>
              </a:extLst>
            </p:cNvPr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5" name="PercentLabel4">
              <a:extLst>
                <a:ext uri="{FF2B5EF4-FFF2-40B4-BE49-F238E27FC236}">
                  <a16:creationId xmlns:a16="http://schemas.microsoft.com/office/drawing/2014/main" id="{8E6A1651-D0F2-438B-B23D-A3168D1B28B2}"/>
                </a:ext>
              </a:extLst>
            </p:cNvPr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077" name="IncorrectBarGroup">
            <a:extLst>
              <a:ext uri="{FF2B5EF4-FFF2-40B4-BE49-F238E27FC236}">
                <a16:creationId xmlns:a16="http://schemas.microsoft.com/office/drawing/2014/main" id="{3E14C20C-C4CF-4F3C-8165-DB697413C39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0" name="IncorrectBar2">
              <a:extLst>
                <a:ext uri="{FF2B5EF4-FFF2-40B4-BE49-F238E27FC236}">
                  <a16:creationId xmlns:a16="http://schemas.microsoft.com/office/drawing/2014/main" id="{1AD23DBD-296C-4832-9D5E-BC1FB8BD4EB5}"/>
                </a:ext>
              </a:extLst>
            </p:cNvPr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3" name="IncorrectBar3">
              <a:extLst>
                <a:ext uri="{FF2B5EF4-FFF2-40B4-BE49-F238E27FC236}">
                  <a16:creationId xmlns:a16="http://schemas.microsoft.com/office/drawing/2014/main" id="{B512B2A5-C010-4026-9EA0-13FF9D5D7110}"/>
                </a:ext>
              </a:extLst>
            </p:cNvPr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  <p:sp>
          <p:nvSpPr>
            <p:cNvPr id="16" name="IncorrectBar4">
              <a:extLst>
                <a:ext uri="{FF2B5EF4-FFF2-40B4-BE49-F238E27FC236}">
                  <a16:creationId xmlns:a16="http://schemas.microsoft.com/office/drawing/2014/main" id="{653DAAA0-1915-4FD6-ADD6-572DF1E8E310}"/>
                </a:ext>
              </a:extLst>
            </p:cNvPr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  <p:grpSp>
        <p:nvGrpSpPr>
          <p:cNvPr id="3078" name="XLabelGroup">
            <a:extLst>
              <a:ext uri="{FF2B5EF4-FFF2-40B4-BE49-F238E27FC236}">
                <a16:creationId xmlns:a16="http://schemas.microsoft.com/office/drawing/2014/main" id="{402E5870-845F-49F8-92BF-4ABA6E1D430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5" name="XValueLabel0">
              <a:extLst>
                <a:ext uri="{FF2B5EF4-FFF2-40B4-BE49-F238E27FC236}">
                  <a16:creationId xmlns:a16="http://schemas.microsoft.com/office/drawing/2014/main" id="{0ABECA2C-8FCA-43C0-BDE7-8824A0F19906}"/>
                </a:ext>
              </a:extLst>
            </p:cNvPr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8" name="XValueLabel1">
              <a:extLst>
                <a:ext uri="{FF2B5EF4-FFF2-40B4-BE49-F238E27FC236}">
                  <a16:creationId xmlns:a16="http://schemas.microsoft.com/office/drawing/2014/main" id="{33919638-08A0-4C53-8CF3-876DA513EAEA}"/>
                </a:ext>
              </a:extLst>
            </p:cNvPr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1" name="XValueLabel2">
              <a:extLst>
                <a:ext uri="{FF2B5EF4-FFF2-40B4-BE49-F238E27FC236}">
                  <a16:creationId xmlns:a16="http://schemas.microsoft.com/office/drawing/2014/main" id="{E8759D63-A4E9-41C0-82F7-00970786D6C0}"/>
                </a:ext>
              </a:extLst>
            </p:cNvPr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4" name="XValueLabel3">
              <a:extLst>
                <a:ext uri="{FF2B5EF4-FFF2-40B4-BE49-F238E27FC236}">
                  <a16:creationId xmlns:a16="http://schemas.microsoft.com/office/drawing/2014/main" id="{5786E6F7-8E2E-4C1A-ADAB-8805935A7F2F}"/>
                </a:ext>
              </a:extLst>
            </p:cNvPr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7" name="XValueLabel4">
              <a:extLst>
                <a:ext uri="{FF2B5EF4-FFF2-40B4-BE49-F238E27FC236}">
                  <a16:creationId xmlns:a16="http://schemas.microsoft.com/office/drawing/2014/main" id="{DC23D8DD-810A-4B55-BA69-49598391E564}"/>
                </a:ext>
              </a:extLst>
            </p:cNvPr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079" name="AxisLineGroup">
            <a:extLst>
              <a:ext uri="{FF2B5EF4-FFF2-40B4-BE49-F238E27FC236}">
                <a16:creationId xmlns:a16="http://schemas.microsoft.com/office/drawing/2014/main" id="{118EE5D6-CA96-4E67-BD27-28F44A95E5C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18" name="XAxisLine">
              <a:extLst>
                <a:ext uri="{FF2B5EF4-FFF2-40B4-BE49-F238E27FC236}">
                  <a16:creationId xmlns:a16="http://schemas.microsoft.com/office/drawing/2014/main" id="{4FFF6BEA-A8B8-4929-B981-D1F4922ECB44}"/>
                </a:ext>
              </a:extLst>
            </p:cNvPr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YAxisLine">
              <a:extLst>
                <a:ext uri="{FF2B5EF4-FFF2-40B4-BE49-F238E27FC236}">
                  <a16:creationId xmlns:a16="http://schemas.microsoft.com/office/drawing/2014/main" id="{A9FDF094-8353-4B9A-AAFE-BA34125BD438}"/>
                </a:ext>
              </a:extLst>
            </p:cNvPr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YAxisTick0">
              <a:extLst>
                <a:ext uri="{FF2B5EF4-FFF2-40B4-BE49-F238E27FC236}">
                  <a16:creationId xmlns:a16="http://schemas.microsoft.com/office/drawing/2014/main" id="{F817075F-41C8-418A-A0BF-E0DBC7585247}"/>
                </a:ext>
              </a:extLst>
            </p:cNvPr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YAxisTick1">
              <a:extLst>
                <a:ext uri="{FF2B5EF4-FFF2-40B4-BE49-F238E27FC236}">
                  <a16:creationId xmlns:a16="http://schemas.microsoft.com/office/drawing/2014/main" id="{44849B79-FA9A-4165-8989-1D39F369A4ED}"/>
                </a:ext>
              </a:extLst>
            </p:cNvPr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Tick2">
              <a:extLst>
                <a:ext uri="{FF2B5EF4-FFF2-40B4-BE49-F238E27FC236}">
                  <a16:creationId xmlns:a16="http://schemas.microsoft.com/office/drawing/2014/main" id="{2EA36F51-4DF3-4F3F-81B5-950FA845D841}"/>
                </a:ext>
              </a:extLst>
            </p:cNvPr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YAxisTick3">
              <a:extLst>
                <a:ext uri="{FF2B5EF4-FFF2-40B4-BE49-F238E27FC236}">
                  <a16:creationId xmlns:a16="http://schemas.microsoft.com/office/drawing/2014/main" id="{5BDF784F-9BAB-496F-8B1B-77E22FC0F404}"/>
                </a:ext>
              </a:extLst>
            </p:cNvPr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0" name="YLabelGroup">
            <a:extLst>
              <a:ext uri="{FF2B5EF4-FFF2-40B4-BE49-F238E27FC236}">
                <a16:creationId xmlns:a16="http://schemas.microsoft.com/office/drawing/2014/main" id="{FB798C09-6EDE-4CFA-92C1-86F0B36C782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1" name="YValueLabel0">
              <a:extLst>
                <a:ext uri="{FF2B5EF4-FFF2-40B4-BE49-F238E27FC236}">
                  <a16:creationId xmlns:a16="http://schemas.microsoft.com/office/drawing/2014/main" id="{7B7E4D7B-D68C-464D-BC6E-C92D48B59F5C}"/>
                </a:ext>
              </a:extLst>
            </p:cNvPr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3" name="YValueLabel1">
              <a:extLst>
                <a:ext uri="{FF2B5EF4-FFF2-40B4-BE49-F238E27FC236}">
                  <a16:creationId xmlns:a16="http://schemas.microsoft.com/office/drawing/2014/main" id="{BB822FB9-4B2D-44E2-976A-2E73AC5AAD9B}"/>
                </a:ext>
              </a:extLst>
            </p:cNvPr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5" name="YValueLabel2">
              <a:extLst>
                <a:ext uri="{FF2B5EF4-FFF2-40B4-BE49-F238E27FC236}">
                  <a16:creationId xmlns:a16="http://schemas.microsoft.com/office/drawing/2014/main" id="{BF3D9B6A-905A-4985-A2D6-517C5C92748C}"/>
                </a:ext>
              </a:extLst>
            </p:cNvPr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7" name="YValueLabel3">
              <a:extLst>
                <a:ext uri="{FF2B5EF4-FFF2-40B4-BE49-F238E27FC236}">
                  <a16:creationId xmlns:a16="http://schemas.microsoft.com/office/drawing/2014/main" id="{61CEB9D8-D55B-4EF2-A0B9-42831F7B3B9B}"/>
                </a:ext>
              </a:extLst>
            </p:cNvPr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>
            <a:extLst>
              <a:ext uri="{FF2B5EF4-FFF2-40B4-BE49-F238E27FC236}">
                <a16:creationId xmlns:a16="http://schemas.microsoft.com/office/drawing/2014/main" id="{3FA73C3F-6225-416F-A93E-5B9CBA92B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0"/>
            <a:ext cx="4967287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66FF"/>
                </a:solidFill>
              </a:rPr>
              <a:t>  </a:t>
            </a:r>
          </a:p>
        </p:txBody>
      </p:sp>
      <p:pic>
        <p:nvPicPr>
          <p:cNvPr id="24579" name="Picture 7" descr="j0313808">
            <a:extLst>
              <a:ext uri="{FF2B5EF4-FFF2-40B4-BE49-F238E27FC236}">
                <a16:creationId xmlns:a16="http://schemas.microsoft.com/office/drawing/2014/main" id="{E54FEFDC-0C05-4399-B7CB-C414E07B0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2118" y="85097"/>
            <a:ext cx="11268075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>
            <a:extLst>
              <a:ext uri="{FF2B5EF4-FFF2-40B4-BE49-F238E27FC236}">
                <a16:creationId xmlns:a16="http://schemas.microsoft.com/office/drawing/2014/main" id="{E365EFCA-6164-4B1D-A449-CBDB09E9D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288" y="1844675"/>
            <a:ext cx="6462712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996633"/>
                </a:solidFill>
              </a:rPr>
              <a:t>     </a:t>
            </a:r>
          </a:p>
        </p:txBody>
      </p:sp>
      <p:pic>
        <p:nvPicPr>
          <p:cNvPr id="33795" name="Picture 5" descr="j0299643">
            <a:extLst>
              <a:ext uri="{FF2B5EF4-FFF2-40B4-BE49-F238E27FC236}">
                <a16:creationId xmlns:a16="http://schemas.microsoft.com/office/drawing/2014/main" id="{1803F7DD-2CCA-4ADD-9C11-4F81B1ED1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96863"/>
            <a:ext cx="6769100" cy="608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9" descr="j0389350">
            <a:extLst>
              <a:ext uri="{FF2B5EF4-FFF2-40B4-BE49-F238E27FC236}">
                <a16:creationId xmlns:a16="http://schemas.microsoft.com/office/drawing/2014/main" id="{CBAA4DFE-B8D4-4E6F-9D31-41A23E179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76250"/>
            <a:ext cx="5527675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819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94DBE5FF-DB53-4144-8E48-501CFC9539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6250" y="3086100"/>
          <a:ext cx="571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2" name="Packager Shell Object" showAsIcon="1" r:id="rId4" imgW="570960" imgH="685800" progId="Package">
                  <p:embed/>
                </p:oleObj>
              </mc:Choice>
              <mc:Fallback>
                <p:oleObj name="Packager Shell Object" showAsIcon="1" r:id="rId4" imgW="570960" imgH="685800" progId="Package">
                  <p:embed/>
                  <p:pic>
                    <p:nvPicPr>
                      <p:cNvPr id="34819" name="Object 10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94DBE5FF-DB53-4144-8E48-501CFC9539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3086100"/>
                        <a:ext cx="571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8FFAEEB-3C38-4C04-BAC3-DA0D7549B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Una mezcla de…</a:t>
            </a:r>
          </a:p>
        </p:txBody>
      </p:sp>
      <p:sp>
        <p:nvSpPr>
          <p:cNvPr id="35843" name="Oval 6">
            <a:extLst>
              <a:ext uri="{FF2B5EF4-FFF2-40B4-BE49-F238E27FC236}">
                <a16:creationId xmlns:a16="http://schemas.microsoft.com/office/drawing/2014/main" id="{ECA6B876-17F8-4AD9-BCF8-EF796E7BB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076700"/>
            <a:ext cx="2889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5844" name="Rectangle 7">
            <a:extLst>
              <a:ext uri="{FF2B5EF4-FFF2-40B4-BE49-F238E27FC236}">
                <a16:creationId xmlns:a16="http://schemas.microsoft.com/office/drawing/2014/main" id="{CDDB2B90-E3FC-47BD-B78A-CD3D581BF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276475"/>
            <a:ext cx="2447925" cy="288131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5845" name="Oval 8">
            <a:extLst>
              <a:ext uri="{FF2B5EF4-FFF2-40B4-BE49-F238E27FC236}">
                <a16:creationId xmlns:a16="http://schemas.microsoft.com/office/drawing/2014/main" id="{5966B9D7-04E4-4145-8E6A-C58D9BF99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420938"/>
            <a:ext cx="2952750" cy="3095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5846" name="Text Box 10">
            <a:extLst>
              <a:ext uri="{FF2B5EF4-FFF2-40B4-BE49-F238E27FC236}">
                <a16:creationId xmlns:a16="http://schemas.microsoft.com/office/drawing/2014/main" id="{8DD38BC7-E99D-4663-A161-CACA61FEF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5" y="2655888"/>
            <a:ext cx="1100138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+</a:t>
            </a:r>
          </a:p>
        </p:txBody>
      </p:sp>
      <p:sp>
        <p:nvSpPr>
          <p:cNvPr id="35847" name="Text Box 11">
            <a:extLst>
              <a:ext uri="{FF2B5EF4-FFF2-40B4-BE49-F238E27FC236}">
                <a16:creationId xmlns:a16="http://schemas.microsoft.com/office/drawing/2014/main" id="{CC9C60B6-5B50-4EC1-BE21-A84400B12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3213100"/>
            <a:ext cx="836613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=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>
            <a:extLst>
              <a:ext uri="{FF2B5EF4-FFF2-40B4-BE49-F238E27FC236}">
                <a16:creationId xmlns:a16="http://schemas.microsoft.com/office/drawing/2014/main" id="{B3D6EAD6-4B1F-4E4F-B189-EC7A1E372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Rosado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741AE78-9710-4DD3-8C4B-F9AF2FAB8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Una mezcla de…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EFDD4ACC-91CE-4091-80C7-791054F39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349500"/>
            <a:ext cx="2590800" cy="25717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7892" name="Text Box 5">
            <a:extLst>
              <a:ext uri="{FF2B5EF4-FFF2-40B4-BE49-F238E27FC236}">
                <a16:creationId xmlns:a16="http://schemas.microsoft.com/office/drawing/2014/main" id="{B5FB8FC1-33F7-4B7F-A748-C4F866A44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708275"/>
            <a:ext cx="836612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+</a:t>
            </a:r>
          </a:p>
        </p:txBody>
      </p:sp>
      <p:sp>
        <p:nvSpPr>
          <p:cNvPr id="37893" name="Oval 6">
            <a:extLst>
              <a:ext uri="{FF2B5EF4-FFF2-40B4-BE49-F238E27FC236}">
                <a16:creationId xmlns:a16="http://schemas.microsoft.com/office/drawing/2014/main" id="{E6F25340-73F4-4D71-AE9B-6E6571A4C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2276475"/>
            <a:ext cx="2592387" cy="2520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7894" name="Text Box 7">
            <a:extLst>
              <a:ext uri="{FF2B5EF4-FFF2-40B4-BE49-F238E27FC236}">
                <a16:creationId xmlns:a16="http://schemas.microsoft.com/office/drawing/2014/main" id="{3B9E9105-976E-4FF2-8C7A-17691EA1D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2852738"/>
            <a:ext cx="8366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=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>
            <a:extLst>
              <a:ext uri="{FF2B5EF4-FFF2-40B4-BE49-F238E27FC236}">
                <a16:creationId xmlns:a16="http://schemas.microsoft.com/office/drawing/2014/main" id="{49670781-EC05-4A07-A35B-1E1EBD93F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s-ES" altLang="en-US"/>
          </a:p>
        </p:txBody>
      </p:sp>
      <p:sp>
        <p:nvSpPr>
          <p:cNvPr id="38915" name="Text Box 6">
            <a:extLst>
              <a:ext uri="{FF2B5EF4-FFF2-40B4-BE49-F238E27FC236}">
                <a16:creationId xmlns:a16="http://schemas.microsoft.com/office/drawing/2014/main" id="{EBBDC85D-8DBB-4BB2-9771-39958F362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2565400"/>
            <a:ext cx="2232025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Gris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>
            <a:extLst>
              <a:ext uri="{FF2B5EF4-FFF2-40B4-BE49-F238E27FC236}">
                <a16:creationId xmlns:a16="http://schemas.microsoft.com/office/drawing/2014/main" id="{FDD92CAD-E1BC-4AF6-BA8E-388365C65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125538"/>
            <a:ext cx="6927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400"/>
              <a:t>Los Colores Primarios</a:t>
            </a:r>
          </a:p>
        </p:txBody>
      </p:sp>
      <p:sp>
        <p:nvSpPr>
          <p:cNvPr id="39939" name="Text Box 5">
            <a:extLst>
              <a:ext uri="{FF2B5EF4-FFF2-40B4-BE49-F238E27FC236}">
                <a16:creationId xmlns:a16="http://schemas.microsoft.com/office/drawing/2014/main" id="{752DC3FD-5611-4E4E-B4C2-42E468680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5738" y="3016250"/>
            <a:ext cx="1603375" cy="1433513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9940" name="Text Box 6">
            <a:extLst>
              <a:ext uri="{FF2B5EF4-FFF2-40B4-BE49-F238E27FC236}">
                <a16:creationId xmlns:a16="http://schemas.microsoft.com/office/drawing/2014/main" id="{D0920110-CC3E-43D0-9146-815CB1A14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997200"/>
            <a:ext cx="1604963" cy="14335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9941" name="Text Box 7">
            <a:extLst>
              <a:ext uri="{FF2B5EF4-FFF2-40B4-BE49-F238E27FC236}">
                <a16:creationId xmlns:a16="http://schemas.microsoft.com/office/drawing/2014/main" id="{98D98AD0-ABE8-4920-81EE-681D7FEA0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068638"/>
            <a:ext cx="1871662" cy="1433512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4CC9B02-F43F-49C9-87E6-4E0C88E18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Los Colores Secundarios</a:t>
            </a:r>
          </a:p>
        </p:txBody>
      </p:sp>
      <p:sp>
        <p:nvSpPr>
          <p:cNvPr id="40963" name="Text Box 4">
            <a:extLst>
              <a:ext uri="{FF2B5EF4-FFF2-40B4-BE49-F238E27FC236}">
                <a16:creationId xmlns:a16="http://schemas.microsoft.com/office/drawing/2014/main" id="{6584075F-05D9-4BD2-88F0-497CE9AD5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175" y="3087688"/>
            <a:ext cx="1676400" cy="1433512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40964" name="Text Box 5">
            <a:extLst>
              <a:ext uri="{FF2B5EF4-FFF2-40B4-BE49-F238E27FC236}">
                <a16:creationId xmlns:a16="http://schemas.microsoft.com/office/drawing/2014/main" id="{D8BF1322-75E2-4AB0-8AA2-112CF7398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141663"/>
            <a:ext cx="1749425" cy="1433512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40965" name="Text Box 6">
            <a:extLst>
              <a:ext uri="{FF2B5EF4-FFF2-40B4-BE49-F238E27FC236}">
                <a16:creationId xmlns:a16="http://schemas.microsoft.com/office/drawing/2014/main" id="{7AD2D4EC-D2ED-43C0-A3AF-F122DDD2B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3141663"/>
            <a:ext cx="1728787" cy="1433512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j0122971">
            <a:extLst>
              <a:ext uri="{FF2B5EF4-FFF2-40B4-BE49-F238E27FC236}">
                <a16:creationId xmlns:a16="http://schemas.microsoft.com/office/drawing/2014/main" id="{AA230D84-98FA-4974-B43E-488230742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836613"/>
            <a:ext cx="5407025" cy="533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 descr="j0311500">
            <a:extLst>
              <a:ext uri="{FF2B5EF4-FFF2-40B4-BE49-F238E27FC236}">
                <a16:creationId xmlns:a16="http://schemas.microsoft.com/office/drawing/2014/main" id="{2432B97B-19B6-4F7D-9B9C-4FEFE4F0E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836613"/>
            <a:ext cx="7199313" cy="517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1" descr="j0212709">
            <a:extLst>
              <a:ext uri="{FF2B5EF4-FFF2-40B4-BE49-F238E27FC236}">
                <a16:creationId xmlns:a16="http://schemas.microsoft.com/office/drawing/2014/main" id="{0E8235E1-B78F-4A08-A202-618461692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052513"/>
            <a:ext cx="25209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12" descr="an00423_">
            <a:extLst>
              <a:ext uri="{FF2B5EF4-FFF2-40B4-BE49-F238E27FC236}">
                <a16:creationId xmlns:a16="http://schemas.microsoft.com/office/drawing/2014/main" id="{9593B539-3E53-4E68-969D-3D48091CD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437063"/>
            <a:ext cx="3168650" cy="159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13" descr="fd00125_">
            <a:extLst>
              <a:ext uri="{FF2B5EF4-FFF2-40B4-BE49-F238E27FC236}">
                <a16:creationId xmlns:a16="http://schemas.microsoft.com/office/drawing/2014/main" id="{B861C464-496F-450A-A0F5-F1B944CDE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492375"/>
            <a:ext cx="2944813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 descr="j0403312">
            <a:extLst>
              <a:ext uri="{FF2B5EF4-FFF2-40B4-BE49-F238E27FC236}">
                <a16:creationId xmlns:a16="http://schemas.microsoft.com/office/drawing/2014/main" id="{9D761814-82F0-43E7-AF3D-B45C0490B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628775"/>
            <a:ext cx="2081213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6" descr="j0407523">
            <a:extLst>
              <a:ext uri="{FF2B5EF4-FFF2-40B4-BE49-F238E27FC236}">
                <a16:creationId xmlns:a16="http://schemas.microsoft.com/office/drawing/2014/main" id="{A8490D07-6303-478A-A734-909A682A3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81075"/>
            <a:ext cx="5486400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 descr="j0398569">
            <a:extLst>
              <a:ext uri="{FF2B5EF4-FFF2-40B4-BE49-F238E27FC236}">
                <a16:creationId xmlns:a16="http://schemas.microsoft.com/office/drawing/2014/main" id="{EF531095-A624-450E-B975-CC63D8F9C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908050"/>
            <a:ext cx="1598612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9" descr="j0354219">
            <a:extLst>
              <a:ext uri="{FF2B5EF4-FFF2-40B4-BE49-F238E27FC236}">
                <a16:creationId xmlns:a16="http://schemas.microsoft.com/office/drawing/2014/main" id="{D6EDBDE3-2DDD-4BE9-9646-345F9CC00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860800"/>
            <a:ext cx="2771775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10" descr="j0347509">
            <a:extLst>
              <a:ext uri="{FF2B5EF4-FFF2-40B4-BE49-F238E27FC236}">
                <a16:creationId xmlns:a16="http://schemas.microsoft.com/office/drawing/2014/main" id="{E234DDF4-F39A-4127-A06C-6CC7F3ED0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716338"/>
            <a:ext cx="2305050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11" descr="j0187265">
            <a:extLst>
              <a:ext uri="{FF2B5EF4-FFF2-40B4-BE49-F238E27FC236}">
                <a16:creationId xmlns:a16="http://schemas.microsoft.com/office/drawing/2014/main" id="{98A319EB-85DB-4B48-8DED-FBE9E06F3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125538"/>
            <a:ext cx="2592387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7" descr="j0202044">
            <a:extLst>
              <a:ext uri="{FF2B5EF4-FFF2-40B4-BE49-F238E27FC236}">
                <a16:creationId xmlns:a16="http://schemas.microsoft.com/office/drawing/2014/main" id="{ED25E2AC-7816-4B26-AC39-DCEE8FE44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75" y="0"/>
            <a:ext cx="10620375" cy="718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 descr="j0390495">
            <a:extLst>
              <a:ext uri="{FF2B5EF4-FFF2-40B4-BE49-F238E27FC236}">
                <a16:creationId xmlns:a16="http://schemas.microsoft.com/office/drawing/2014/main" id="{D0C5E753-2532-4633-8EDD-BB91A632C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681537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6" descr="j0387140">
            <a:extLst>
              <a:ext uri="{FF2B5EF4-FFF2-40B4-BE49-F238E27FC236}">
                <a16:creationId xmlns:a16="http://schemas.microsoft.com/office/drawing/2014/main" id="{54B0FA19-55BF-4D19-B23D-6041D5D02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341438"/>
            <a:ext cx="2401887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7" descr="j0423129">
            <a:extLst>
              <a:ext uri="{FF2B5EF4-FFF2-40B4-BE49-F238E27FC236}">
                <a16:creationId xmlns:a16="http://schemas.microsoft.com/office/drawing/2014/main" id="{C580F6CE-C481-411D-9F50-3D3E50C37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885825"/>
            <a:ext cx="561657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RespondQuestion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RespondGraph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22</Words>
  <Application>Microsoft Office PowerPoint</Application>
  <PresentationFormat>On-screen Show (4:3)</PresentationFormat>
  <Paragraphs>12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Default Design</vt:lpstr>
      <vt:lpstr>iRespondQuestionMaster</vt:lpstr>
      <vt:lpstr>iRespondGraphMaster</vt:lpstr>
      <vt:lpstr>Packager Shell Object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Una mezcla de…</vt:lpstr>
      <vt:lpstr>PowerPoint Presentation</vt:lpstr>
      <vt:lpstr>Una mezcla de…</vt:lpstr>
      <vt:lpstr>PowerPoint Presentation</vt:lpstr>
      <vt:lpstr>PowerPoint Presentation</vt:lpstr>
      <vt:lpstr>Los Colores Secundarios</vt:lpstr>
    </vt:vector>
  </TitlesOfParts>
  <Company>Cobb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Cobb County School District</dc:creator>
  <cp:lastModifiedBy>Karen Kister</cp:lastModifiedBy>
  <cp:revision>17</cp:revision>
  <dcterms:created xsi:type="dcterms:W3CDTF">2006-08-28T15:05:57Z</dcterms:created>
  <dcterms:modified xsi:type="dcterms:W3CDTF">2020-10-05T17:12:50Z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KeepGraph">
    <vt:bool>false</vt:bool>
  </property>
  <property fmtid="{D5CDD505-2E9C-101B-9397-08002B2CF9AE}" pid="4" name="AutoReflect">
    <vt:bool>false</vt:bool>
  </property>
</Properties>
</file>