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8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5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9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982D9-F3FB-4EAF-92D6-37038B077497}" v="21" dt="2021-08-12T16:41:21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43B7F4-52D7-42C9-8531-7FE949E51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37279-50E6-4A9A-A0AE-E78C91ACA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9F060-5791-4734-957D-2E7A6F879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C460-4690-4753-AA11-AED586A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91789"/>
      </p:ext>
    </p:extLst>
  </p:cSld>
  <p:clrMapOvr>
    <a:masterClrMapping/>
  </p:clrMapOvr>
  <p:transition advClick="0" advTm="22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019341-1938-498A-B435-0AFCC3D72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110745-4A38-48C2-B43C-06F13F7FA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3AA174-262E-4105-B87D-CAAF9D0F9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B8D1-3B91-4ED9-BC44-3F9602C8A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80953"/>
      </p:ext>
    </p:extLst>
  </p:cSld>
  <p:clrMapOvr>
    <a:masterClrMapping/>
  </p:clrMapOvr>
  <p:transition advClick="0" advTm="22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5F20B-C70A-49C6-9DB6-223598B79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CF318B-1546-4694-A3CB-0019A7F7D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753B7D-8832-45A3-B0BE-B4CAE735D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271-E552-4F7B-A4C9-50404D37B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64502"/>
      </p:ext>
    </p:extLst>
  </p:cSld>
  <p:clrMapOvr>
    <a:masterClrMapping/>
  </p:clrMapOvr>
  <p:transition advClick="0" advTm="22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20E49-CB77-4E94-A12D-6557BD1B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51BD9-5D32-4273-BA1A-282B8FA1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BE70-5D31-47AC-BA16-7781B89C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BAB1080-A5D1-43FA-A3CA-4FC4B15DC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486050"/>
      </p:ext>
    </p:extLst>
  </p:cSld>
  <p:clrMapOvr>
    <a:masterClrMapping/>
  </p:clrMapOvr>
  <p:transition advClick="0" advTm="22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6A533-59E4-4637-B96B-D7ECE428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D64E1-D132-40C6-AAED-B9DF5C7B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DDAB-676C-4377-8B35-F4A6153F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C666C16-8D7E-4E08-81C0-D3E3F3114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81630"/>
      </p:ext>
    </p:extLst>
  </p:cSld>
  <p:clrMapOvr>
    <a:masterClrMapping/>
  </p:clrMapOvr>
  <p:transition advClick="0" advTm="22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9CA2C-FBA1-4AF4-A045-E568D704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E6189-908B-4C36-9021-25A36F3A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66064-D02D-44EC-93FD-D34E966A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A02B211-B199-4486-89A4-D43E35B90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146285"/>
      </p:ext>
    </p:extLst>
  </p:cSld>
  <p:clrMapOvr>
    <a:masterClrMapping/>
  </p:clrMapOvr>
  <p:transition advClick="0" advTm="22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01CCD-ECA4-47EA-9C07-583FB696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0573C-2E26-478B-AD25-49612472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C11E5-818A-4B4F-B73E-2BB4D16C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47A4A92-B082-4CBA-AA48-7F53E971D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9634"/>
      </p:ext>
    </p:extLst>
  </p:cSld>
  <p:clrMapOvr>
    <a:masterClrMapping/>
  </p:clrMapOvr>
  <p:transition advClick="0" advTm="22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31217-A122-46D2-AE02-A56B4E86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97D33-7D49-479B-A7DC-CB8A0221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633FA-C064-464C-9A89-ECC06533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5035AD8-7225-4B54-8489-40F97DCF9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950015"/>
      </p:ext>
    </p:extLst>
  </p:cSld>
  <p:clrMapOvr>
    <a:masterClrMapping/>
  </p:clrMapOvr>
  <p:transition advClick="0" advTm="22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046B1-6AF4-477D-8094-D0BCE0C6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23918-147F-4CA9-9DAE-F0CD9A80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0D69-E5D1-49E7-9244-A2F6C4AB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978F8F8-CB97-40EA-A082-8C233CC78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9003"/>
      </p:ext>
    </p:extLst>
  </p:cSld>
  <p:clrMapOvr>
    <a:masterClrMapping/>
  </p:clrMapOvr>
  <p:transition advClick="0" advTm="22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6ED5-D93F-4934-8938-C7D5914D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3DD00-F753-49D9-A5C1-D47C7D95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70B3B-A5B8-4FC4-A51F-89C9B577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9B908C4-348A-4CE9-9FF2-DDB21C5AB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545234"/>
      </p:ext>
    </p:extLst>
  </p:cSld>
  <p:clrMapOvr>
    <a:masterClrMapping/>
  </p:clrMapOvr>
  <p:transition advClick="0" advTm="22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82FCB-DFC8-4850-8794-7D6AB8B1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DF059-8F25-4074-8871-3E823E46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CEDB8-2AF4-4001-89AD-7D5B05E8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45EFE66-22E2-4325-91E5-BED8402AD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169137"/>
      </p:ext>
    </p:extLst>
  </p:cSld>
  <p:clrMapOvr>
    <a:masterClrMapping/>
  </p:clrMapOvr>
  <p:transition advClick="0" advTm="22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67A419-0D7A-4E1D-A249-D392BF931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A9F81-7190-4DA5-AD9F-B11A7E87E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3337F-2D2C-4973-BC29-71F10EA82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C9309-7906-4B7D-B99B-CB420624D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336059"/>
      </p:ext>
    </p:extLst>
  </p:cSld>
  <p:clrMapOvr>
    <a:masterClrMapping/>
  </p:clrMapOvr>
  <p:transition advClick="0" advTm="22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232D-2914-4082-BACF-6AB3CE31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4167-07FB-41F0-8FEA-F1AFD83E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AC846-3C0F-460B-A0A0-53048D4A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A11BA5C-65B1-42B1-98CA-3BB86852A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41748"/>
      </p:ext>
    </p:extLst>
  </p:cSld>
  <p:clrMapOvr>
    <a:masterClrMapping/>
  </p:clrMapOvr>
  <p:transition advClick="0" advTm="22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ECE37-1464-4E9A-8FBA-48D51DBF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B3317-1099-4B6F-8F94-E86AE2A4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A9780-1E56-43F7-9499-48F452AA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E0B02BD-FE92-4B38-91F4-421B37616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245023"/>
      </p:ext>
    </p:extLst>
  </p:cSld>
  <p:clrMapOvr>
    <a:masterClrMapping/>
  </p:clrMapOvr>
  <p:transition advClick="0" advTm="22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9261C-F1E8-4F45-AB1E-75B5447F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CC0D8-6AB7-4705-AB3D-FE414270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B03F-3206-4ED8-AA89-CA07B30F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2113BB9-DBB9-4B08-AFFF-4A8E1C93C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45007"/>
      </p:ext>
    </p:extLst>
  </p:cSld>
  <p:clrMapOvr>
    <a:masterClrMapping/>
  </p:clrMapOvr>
  <p:transition advClick="0" advTm="22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0E126-BA79-4302-B193-8C875D13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561D-C73C-4A1E-BD4A-69689085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70D59-522C-40BB-B5B2-62C8B0D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6E7C9CF-CC3A-4834-916C-2BC48CA6D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620753"/>
      </p:ext>
    </p:extLst>
  </p:cSld>
  <p:clrMapOvr>
    <a:masterClrMapping/>
  </p:clrMapOvr>
  <p:transition advClick="0" advTm="22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16E30-E1C8-4E46-BFC1-90ED0AB5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546EB-F529-42B1-8538-D98A7BF4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D774F-FA0C-4E85-98C2-09EE089E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B6CCF5B-9406-4682-8C46-B879FED2F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305445"/>
      </p:ext>
    </p:extLst>
  </p:cSld>
  <p:clrMapOvr>
    <a:masterClrMapping/>
  </p:clrMapOvr>
  <p:transition advClick="0" advTm="22000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FF05A-A8C6-4AC2-8FC2-0615ECED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8EAE7-0471-4083-972B-7FEAB1D5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5B3F1-92F8-4A18-8460-CC5FCC38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D600EC2-0B59-4487-BCB4-38BF4CF30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628242"/>
      </p:ext>
    </p:extLst>
  </p:cSld>
  <p:clrMapOvr>
    <a:masterClrMapping/>
  </p:clrMapOvr>
  <p:transition advClick="0" advTm="22000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7790E-6629-4365-98FF-E7A3ADF3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E58C1-6A06-4AC1-8A4B-0956F683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E3FA6-9616-4CB5-97D1-68897319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76DA0E3-11E9-4131-BC09-163C516C8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06776"/>
      </p:ext>
    </p:extLst>
  </p:cSld>
  <p:clrMapOvr>
    <a:masterClrMapping/>
  </p:clrMapOvr>
  <p:transition advClick="0" advTm="22000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E322D-2BC4-4ACB-AA71-6C0C9C78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9D058-E299-4EFF-BFFF-549C6473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7B14-5031-4EBD-B957-35B4C688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9834D27-24F0-4C15-BB29-BE6E7EB4B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141589"/>
      </p:ext>
    </p:extLst>
  </p:cSld>
  <p:clrMapOvr>
    <a:masterClrMapping/>
  </p:clrMapOvr>
  <p:transition advClick="0" advTm="22000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C1318-3DEF-4E6E-B2FE-6D991461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6D7FD-29BB-4E1D-B088-102F2FD6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A5EA6-1854-407C-8657-D0270BD6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1E22D20-404E-4542-85DB-2F872F7DF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119935"/>
      </p:ext>
    </p:extLst>
  </p:cSld>
  <p:clrMapOvr>
    <a:masterClrMapping/>
  </p:clrMapOvr>
  <p:transition advClick="0" advTm="22000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AC171-AA4C-4407-8E71-E5A27F59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13FA6-0702-4422-8D1A-010A0A49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C2ED-95AD-4EA4-9F21-2EEC9564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04DE42E-D5AB-41F9-81A2-C4CEED8EC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085574"/>
      </p:ext>
    </p:extLst>
  </p:cSld>
  <p:clrMapOvr>
    <a:masterClrMapping/>
  </p:clrMapOvr>
  <p:transition advClick="0" advTm="22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1D970-DEB4-48EC-9A05-B9228ABC0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6F44F-C4E3-4ADB-9E58-A4E40A54E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E1320A-D89B-4937-AA42-2AA796041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DFBA7-01AF-4E76-9F01-306A05BF2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354375"/>
      </p:ext>
    </p:extLst>
  </p:cSld>
  <p:clrMapOvr>
    <a:masterClrMapping/>
  </p:clrMapOvr>
  <p:transition advClick="0" advTm="22000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119A-1DF5-4836-9592-778915DB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F9C4-38C7-4440-919F-F28BE8B9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04311-4BCE-4971-A2F4-2E4D2C3E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2AA82AA-473B-43A9-AD20-853C07DAA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656002"/>
      </p:ext>
    </p:extLst>
  </p:cSld>
  <p:clrMapOvr>
    <a:masterClrMapping/>
  </p:clrMapOvr>
  <p:transition advClick="0" advTm="22000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11E5A-77E9-44CB-9C7B-8454ED28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2B1E-D183-4375-AD2D-1B1EE077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062B-9F05-40C5-BBE8-9033F624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C837EA2-80E9-4853-AA48-129B92DEC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375390"/>
      </p:ext>
    </p:extLst>
  </p:cSld>
  <p:clrMapOvr>
    <a:masterClrMapping/>
  </p:clrMapOvr>
  <p:transition advClick="0" advTm="22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0325E-F644-48CC-B03B-37277A97A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D0040-3170-40D9-BA50-8C715B958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846BA-A08C-41CA-BDEA-DD7456223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A237-D5C7-4FC2-8654-9DDA22F17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86637"/>
      </p:ext>
    </p:extLst>
  </p:cSld>
  <p:clrMapOvr>
    <a:masterClrMapping/>
  </p:clrMapOvr>
  <p:transition advClick="0" advTm="22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959228-0927-43EE-B144-946EEAD4E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F39357-BAC7-4960-A5FB-6627FB721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9A512B-4697-46DE-A5E5-EB7C34ED4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CC55-75E1-4FCC-BB49-CA072C923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25781"/>
      </p:ext>
    </p:extLst>
  </p:cSld>
  <p:clrMapOvr>
    <a:masterClrMapping/>
  </p:clrMapOvr>
  <p:transition advClick="0" advTm="22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EA2EDF-5F00-41FA-8081-8B398D02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E839CD-5CF2-4EFA-A987-CA8D51139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5DE7C4-8F0D-41AF-A4F3-7F1B8395F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7EA8-0432-46EA-8FA7-684BD76C8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81731"/>
      </p:ext>
    </p:extLst>
  </p:cSld>
  <p:clrMapOvr>
    <a:masterClrMapping/>
  </p:clrMapOvr>
  <p:transition advClick="0" advTm="22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66587F-0E3F-413F-A275-EE4289F8D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73195C-099F-426F-A971-9457916DB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C3D77D-5F9E-4FA5-B762-318817F3E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244B-1AB8-41E6-A8BC-B507D4C8C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111111"/>
      </p:ext>
    </p:extLst>
  </p:cSld>
  <p:clrMapOvr>
    <a:masterClrMapping/>
  </p:clrMapOvr>
  <p:transition advClick="0" advTm="22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E32E41-6F74-4F43-8477-8AA8DBF43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4F10C-C63C-42D1-A38F-EADF7835D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7F8C77-2F96-4618-B430-8243038E0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457B-31D2-4D0B-B4EA-D08A2AD5B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1445"/>
      </p:ext>
    </p:extLst>
  </p:cSld>
  <p:clrMapOvr>
    <a:masterClrMapping/>
  </p:clrMapOvr>
  <p:transition advClick="0" advTm="22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CCEA8-B32D-42C0-842B-420FD0F36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D96CF-57E6-4A86-A087-228048A3E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D90A2-7166-4980-9221-2226A7288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E33C-5031-4CA0-891C-D8C56CB27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52218"/>
      </p:ext>
    </p:extLst>
  </p:cSld>
  <p:clrMapOvr>
    <a:masterClrMapping/>
  </p:clrMapOvr>
  <p:transition advClick="0" advTm="22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581D91-8C3B-42D0-AFAB-4C4CE0C05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585388-2D5F-4FD0-9E6E-8FDAF2F61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9DFF6A-3B1E-487E-9EE7-E645A2416A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F32B4E-F78B-4C1B-91E6-16076FE280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D9EE17-6E4A-4F04-ACE8-4C03720F81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1E52B17-1903-46FE-A3CC-AF2AA726F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advClick="0" advTm="22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918FFC33-6311-42F0-A04C-110FFA8B54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E6C6605C-1739-43C9-8B4E-082AB972F5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38FA20E0-DC29-4495-956B-F027C3837D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9B598D6B-8FDD-42B3-8DE8-9CFFE11EC9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6336CA6C-232F-4B37-A9CC-0278D5AC90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A6A652E3-67D6-4BA8-A4AA-81945F212A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E.) Response E</a:t>
            </a:r>
          </a:p>
        </p:txBody>
      </p:sp>
      <p:sp>
        <p:nvSpPr>
          <p:cNvPr id="2056" name="Percent">
            <a:extLst>
              <a:ext uri="{FF2B5EF4-FFF2-40B4-BE49-F238E27FC236}">
                <a16:creationId xmlns:a16="http://schemas.microsoft.com/office/drawing/2014/main" id="{B2A8F769-F0AE-4597-8C90-0C2A77D37B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7" name="Timer">
            <a:extLst>
              <a:ext uri="{FF2B5EF4-FFF2-40B4-BE49-F238E27FC236}">
                <a16:creationId xmlns:a16="http://schemas.microsoft.com/office/drawing/2014/main" id="{3E042845-A166-497A-ACEF-72502B51DA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transition advClick="0" advTm="22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raphShape" hidden="1">
            <a:extLst>
              <a:ext uri="{FF2B5EF4-FFF2-40B4-BE49-F238E27FC236}">
                <a16:creationId xmlns:a16="http://schemas.microsoft.com/office/drawing/2014/main" id="{30AA3501-84DC-4790-908C-6927AE6854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n-U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1B1E3852-5BA9-4126-B95A-DA13591FE92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4" name="CorrectBar0">
              <a:extLst>
                <a:ext uri="{FF2B5EF4-FFF2-40B4-BE49-F238E27FC236}">
                  <a16:creationId xmlns:a16="http://schemas.microsoft.com/office/drawing/2014/main" id="{BA390B9F-C944-4E56-8112-94CEFDF1D5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  <p:sp>
          <p:nvSpPr>
            <p:cNvPr id="3105" name="CorrectBar1">
              <a:extLst>
                <a:ext uri="{FF2B5EF4-FFF2-40B4-BE49-F238E27FC236}">
                  <a16:creationId xmlns:a16="http://schemas.microsoft.com/office/drawing/2014/main" id="{3D23C020-5D35-47C4-88B8-37D9D1C4A6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6B2971F2-5038-4215-9810-02B0FD53FA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099" name="PercentLabel0">
              <a:extLst>
                <a:ext uri="{FF2B5EF4-FFF2-40B4-BE49-F238E27FC236}">
                  <a16:creationId xmlns:a16="http://schemas.microsoft.com/office/drawing/2014/main" id="{A56A2F06-3FEE-46F0-891D-F4C6F65DBE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0" name="PercentLabel1">
              <a:extLst>
                <a:ext uri="{FF2B5EF4-FFF2-40B4-BE49-F238E27FC236}">
                  <a16:creationId xmlns:a16="http://schemas.microsoft.com/office/drawing/2014/main" id="{8E86DCC4-E51B-4AFE-88E5-418234D49C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1" name="PercentLabel2">
              <a:extLst>
                <a:ext uri="{FF2B5EF4-FFF2-40B4-BE49-F238E27FC236}">
                  <a16:creationId xmlns:a16="http://schemas.microsoft.com/office/drawing/2014/main" id="{1775AC95-0794-4614-AA87-BC439AE154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2" name="PercentLabel3">
              <a:extLst>
                <a:ext uri="{FF2B5EF4-FFF2-40B4-BE49-F238E27FC236}">
                  <a16:creationId xmlns:a16="http://schemas.microsoft.com/office/drawing/2014/main" id="{96B6CD77-9CE9-4E82-A0BE-C0908A6893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3" name="PercentLabel4">
              <a:extLst>
                <a:ext uri="{FF2B5EF4-FFF2-40B4-BE49-F238E27FC236}">
                  <a16:creationId xmlns:a16="http://schemas.microsoft.com/office/drawing/2014/main" id="{B1AB6B2A-5337-42E7-A66D-03BB540378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1C042E38-6A46-44FE-AB27-D11224490B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6" name="IncorrectBar2">
              <a:extLst>
                <a:ext uri="{FF2B5EF4-FFF2-40B4-BE49-F238E27FC236}">
                  <a16:creationId xmlns:a16="http://schemas.microsoft.com/office/drawing/2014/main" id="{E75DCC25-59CD-44BC-BBEC-537E4E8420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  <p:sp>
          <p:nvSpPr>
            <p:cNvPr id="3097" name="IncorrectBar3">
              <a:extLst>
                <a:ext uri="{FF2B5EF4-FFF2-40B4-BE49-F238E27FC236}">
                  <a16:creationId xmlns:a16="http://schemas.microsoft.com/office/drawing/2014/main" id="{004A8D75-313B-499A-ADCE-5B7FE0E1B8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  <p:sp>
          <p:nvSpPr>
            <p:cNvPr id="3098" name="IncorrectBar4">
              <a:extLst>
                <a:ext uri="{FF2B5EF4-FFF2-40B4-BE49-F238E27FC236}">
                  <a16:creationId xmlns:a16="http://schemas.microsoft.com/office/drawing/2014/main" id="{BFDABC14-6A1C-4D89-AB76-BFA15C7742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6ECC2E1C-A430-418C-9073-C870C1CA08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1" name="XValueLabel0">
              <a:extLst>
                <a:ext uri="{FF2B5EF4-FFF2-40B4-BE49-F238E27FC236}">
                  <a16:creationId xmlns:a16="http://schemas.microsoft.com/office/drawing/2014/main" id="{023FB5A2-7682-468A-9418-5775A6169E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2" name="XValueLabel1">
              <a:extLst>
                <a:ext uri="{FF2B5EF4-FFF2-40B4-BE49-F238E27FC236}">
                  <a16:creationId xmlns:a16="http://schemas.microsoft.com/office/drawing/2014/main" id="{DB9897E3-66B2-4796-A324-A42E3B648E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3" name="XValueLabel2">
              <a:extLst>
                <a:ext uri="{FF2B5EF4-FFF2-40B4-BE49-F238E27FC236}">
                  <a16:creationId xmlns:a16="http://schemas.microsoft.com/office/drawing/2014/main" id="{7501C5F5-A93B-44E2-A438-759BA8DA9D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4" name="XValueLabel3">
              <a:extLst>
                <a:ext uri="{FF2B5EF4-FFF2-40B4-BE49-F238E27FC236}">
                  <a16:creationId xmlns:a16="http://schemas.microsoft.com/office/drawing/2014/main" id="{BDED62A6-8545-4239-B772-EADC4AA22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5" name="XValueLabel4">
              <a:extLst>
                <a:ext uri="{FF2B5EF4-FFF2-40B4-BE49-F238E27FC236}">
                  <a16:creationId xmlns:a16="http://schemas.microsoft.com/office/drawing/2014/main" id="{651CF1C0-6ABE-4E80-AC90-5F781B9B27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BCF03B5E-E138-47E5-A2A3-F71ECB37D7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5" name="XAxisLine">
              <a:extLst>
                <a:ext uri="{FF2B5EF4-FFF2-40B4-BE49-F238E27FC236}">
                  <a16:creationId xmlns:a16="http://schemas.microsoft.com/office/drawing/2014/main" id="{3B488293-7062-4DC0-91FE-EE6EC3D4330C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6" name="YAxisLine">
              <a:extLst>
                <a:ext uri="{FF2B5EF4-FFF2-40B4-BE49-F238E27FC236}">
                  <a16:creationId xmlns:a16="http://schemas.microsoft.com/office/drawing/2014/main" id="{FFCD7C36-E460-4896-AF95-F7333035EB66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7" name="YAxisTick0">
              <a:extLst>
                <a:ext uri="{FF2B5EF4-FFF2-40B4-BE49-F238E27FC236}">
                  <a16:creationId xmlns:a16="http://schemas.microsoft.com/office/drawing/2014/main" id="{6F5948C3-1AAB-449A-8134-A0F6B94C066A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8" name="YAxisTick1">
              <a:extLst>
                <a:ext uri="{FF2B5EF4-FFF2-40B4-BE49-F238E27FC236}">
                  <a16:creationId xmlns:a16="http://schemas.microsoft.com/office/drawing/2014/main" id="{A837D721-600F-4263-B1A4-11D17281D454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89" name="YAxisTick2">
              <a:extLst>
                <a:ext uri="{FF2B5EF4-FFF2-40B4-BE49-F238E27FC236}">
                  <a16:creationId xmlns:a16="http://schemas.microsoft.com/office/drawing/2014/main" id="{F90BE63B-4918-43E6-9167-04FB430AF2EE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90" name="YAxisTick3">
              <a:extLst>
                <a:ext uri="{FF2B5EF4-FFF2-40B4-BE49-F238E27FC236}">
                  <a16:creationId xmlns:a16="http://schemas.microsoft.com/office/drawing/2014/main" id="{CBEFF043-61DD-4A33-ACC3-ECFD6CFAE249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181927A4-220F-48D3-A32C-ACA2A9D0372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1" name="YValueLabel0">
              <a:extLst>
                <a:ext uri="{FF2B5EF4-FFF2-40B4-BE49-F238E27FC236}">
                  <a16:creationId xmlns:a16="http://schemas.microsoft.com/office/drawing/2014/main" id="{EB70757A-9843-4FBE-97A4-DB9EB7B7B3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2" name="YValueLabel1">
              <a:extLst>
                <a:ext uri="{FF2B5EF4-FFF2-40B4-BE49-F238E27FC236}">
                  <a16:creationId xmlns:a16="http://schemas.microsoft.com/office/drawing/2014/main" id="{87372057-6876-49AB-A4D3-9F440AF04A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3" name="YValueLabel2">
              <a:extLst>
                <a:ext uri="{FF2B5EF4-FFF2-40B4-BE49-F238E27FC236}">
                  <a16:creationId xmlns:a16="http://schemas.microsoft.com/office/drawing/2014/main" id="{247BCCAC-79DE-415F-86D9-10E2A38983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4" name="YValueLabel3">
              <a:extLst>
                <a:ext uri="{FF2B5EF4-FFF2-40B4-BE49-F238E27FC236}">
                  <a16:creationId xmlns:a16="http://schemas.microsoft.com/office/drawing/2014/main" id="{DDFEDB51-EFE3-45E7-87C7-C32A80610A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ransition advClick="0" advTm="22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4578" name="Picture 4" descr="OK">
            <a:extLst>
              <a:ext uri="{FF2B5EF4-FFF2-40B4-BE49-F238E27FC236}">
                <a16:creationId xmlns:a16="http://schemas.microsoft.com/office/drawing/2014/main" id="{79647546-8ED5-4E94-A0D5-BA39627F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066800"/>
            <a:ext cx="788647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0DDD3-2CCD-4924-81EC-6857253FF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93" y="1026073"/>
            <a:ext cx="6907382" cy="5173870"/>
          </a:xfrm>
          <a:prstGeom prst="rect">
            <a:avLst/>
          </a:prstGeom>
        </p:spPr>
      </p:pic>
    </p:spTree>
  </p:cSld>
  <p:clrMapOvr>
    <a:masterClrMapping/>
  </p:clrMapOvr>
  <p:transition advClick="0" advTm="22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5842" name="Picture 4" descr="open_book">
            <a:extLst>
              <a:ext uri="{FF2B5EF4-FFF2-40B4-BE49-F238E27FC236}">
                <a16:creationId xmlns:a16="http://schemas.microsoft.com/office/drawing/2014/main" id="{E765CD3B-45CC-49A7-8384-D7F935561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-1" b="-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36866" name="Picture 4" descr="paper">
            <a:extLst>
              <a:ext uri="{FF2B5EF4-FFF2-40B4-BE49-F238E27FC236}">
                <a16:creationId xmlns:a16="http://schemas.microsoft.com/office/drawing/2014/main" id="{9BEF4E05-F4DD-4E1B-AB62-A41F280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203" y="1235577"/>
            <a:ext cx="5670645" cy="42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935B570-1A06-449A-8171-E752F18C8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03" y="1784730"/>
            <a:ext cx="5670645" cy="3186181"/>
          </a:xfrm>
          <a:prstGeom prst="rect">
            <a:avLst/>
          </a:prstGeom>
        </p:spPr>
      </p:pic>
    </p:spTree>
  </p:cSld>
  <p:clrMapOvr>
    <a:masterClrMapping/>
  </p:clrMapOvr>
  <p:transition advClick="0" advTm="22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504" y="0"/>
            <a:ext cx="186474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426" y="0"/>
            <a:ext cx="186474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8914" name="Picture 4" descr="please">
            <a:extLst>
              <a:ext uri="{FF2B5EF4-FFF2-40B4-BE49-F238E27FC236}">
                <a16:creationId xmlns:a16="http://schemas.microsoft.com/office/drawing/2014/main" id="{2794740A-7748-43C4-AE66-22235EDD0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135"/>
          <a:stretch/>
        </p:blipFill>
        <p:spPr bwMode="auto">
          <a:xfrm>
            <a:off x="725889" y="10"/>
            <a:ext cx="7692221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5889" y="0"/>
            <a:ext cx="7692221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2000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46FB9-7247-4750-9BBA-0821A599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21" y="1103130"/>
            <a:ext cx="7085326" cy="4714963"/>
          </a:xfrm>
          <a:prstGeom prst="rect">
            <a:avLst/>
          </a:prstGeom>
        </p:spPr>
      </p:pic>
    </p:spTree>
  </p:cSld>
  <p:clrMapOvr>
    <a:masterClrMapping/>
  </p:clrMapOvr>
  <p:transition advClick="0" advTm="22000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repeat">
            <a:extLst>
              <a:ext uri="{FF2B5EF4-FFF2-40B4-BE49-F238E27FC236}">
                <a16:creationId xmlns:a16="http://schemas.microsoft.com/office/drawing/2014/main" id="{CE129E32-E6E3-4E42-885C-7FEDEC49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273100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FD01BD-A119-4717-9FA7-7D5F2C7F0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667000"/>
            <a:ext cx="6946583" cy="3745706"/>
          </a:xfrm>
          <a:prstGeom prst="rect">
            <a:avLst/>
          </a:prstGeom>
        </p:spPr>
      </p:pic>
    </p:spTree>
  </p:cSld>
  <p:clrMapOvr>
    <a:masterClrMapping/>
  </p:clrMapOvr>
  <p:transition advClick="0" advTm="22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967F3CD-B7D5-4CD4-B546-13C8A8F6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504" y="0"/>
            <a:ext cx="186474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9528C64-B611-4A0E-AED3-355EAA4E2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426" y="0"/>
            <a:ext cx="186474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1986" name="Picture 4" descr="silence">
            <a:extLst>
              <a:ext uri="{FF2B5EF4-FFF2-40B4-BE49-F238E27FC236}">
                <a16:creationId xmlns:a16="http://schemas.microsoft.com/office/drawing/2014/main" id="{80CA6118-2F56-49B0-8B51-27EE1DBC4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4" r="1" b="17745"/>
          <a:stretch/>
        </p:blipFill>
        <p:spPr bwMode="auto">
          <a:xfrm>
            <a:off x="725889" y="10"/>
            <a:ext cx="7692221" cy="6857990"/>
          </a:xfrm>
          <a:custGeom>
            <a:avLst/>
            <a:gdLst/>
            <a:ahLst/>
            <a:cxnLst/>
            <a:rect l="l" t="t" r="r" b="b"/>
            <a:pathLst>
              <a:path w="10256294" h="6858000">
                <a:moveTo>
                  <a:pt x="1691450" y="0"/>
                </a:moveTo>
                <a:lnTo>
                  <a:pt x="4470259" y="0"/>
                </a:lnTo>
                <a:lnTo>
                  <a:pt x="4542814" y="0"/>
                </a:lnTo>
                <a:lnTo>
                  <a:pt x="5713480" y="0"/>
                </a:lnTo>
                <a:lnTo>
                  <a:pt x="5786036" y="0"/>
                </a:lnTo>
                <a:lnTo>
                  <a:pt x="8564844" y="0"/>
                </a:lnTo>
                <a:lnTo>
                  <a:pt x="8587900" y="14997"/>
                </a:lnTo>
                <a:cubicBezTo>
                  <a:pt x="9658369" y="754641"/>
                  <a:pt x="10256294" y="2093192"/>
                  <a:pt x="10256294" y="3621656"/>
                </a:cubicBezTo>
                <a:cubicBezTo>
                  <a:pt x="10256294" y="4969131"/>
                  <a:pt x="9288413" y="5602839"/>
                  <a:pt x="8302921" y="6374814"/>
                </a:cubicBezTo>
                <a:cubicBezTo>
                  <a:pt x="8123457" y="6515397"/>
                  <a:pt x="7945637" y="6653108"/>
                  <a:pt x="7764491" y="6780599"/>
                </a:cubicBezTo>
                <a:lnTo>
                  <a:pt x="7648023" y="6858000"/>
                </a:lnTo>
                <a:lnTo>
                  <a:pt x="5786036" y="6858000"/>
                </a:lnTo>
                <a:lnTo>
                  <a:pt x="5713480" y="6858000"/>
                </a:lnTo>
                <a:lnTo>
                  <a:pt x="4542814" y="6858000"/>
                </a:lnTo>
                <a:lnTo>
                  <a:pt x="4470259" y="6858000"/>
                </a:lnTo>
                <a:lnTo>
                  <a:pt x="2608272" y="6858000"/>
                </a:lnTo>
                <a:lnTo>
                  <a:pt x="2491804" y="6780599"/>
                </a:lnTo>
                <a:cubicBezTo>
                  <a:pt x="2310658" y="6653108"/>
                  <a:pt x="2132837" y="6515397"/>
                  <a:pt x="1953374" y="6374814"/>
                </a:cubicBezTo>
                <a:cubicBezTo>
                  <a:pt x="967880" y="5602839"/>
                  <a:pt x="0" y="4969131"/>
                  <a:pt x="0" y="3621656"/>
                </a:cubicBezTo>
                <a:cubicBezTo>
                  <a:pt x="0" y="2093192"/>
                  <a:pt x="597925" y="754641"/>
                  <a:pt x="1668394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479A80B-8CA9-4EA1-9408-D2A7B046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5889" y="0"/>
            <a:ext cx="7692221" cy="6858000"/>
          </a:xfrm>
          <a:custGeom>
            <a:avLst/>
            <a:gdLst>
              <a:gd name="connsiteX0" fmla="*/ 1910015 w 10256294"/>
              <a:gd name="connsiteY0" fmla="*/ 0 h 6858000"/>
              <a:gd name="connsiteX1" fmla="*/ 1691450 w 10256294"/>
              <a:gd name="connsiteY1" fmla="*/ 0 h 6858000"/>
              <a:gd name="connsiteX2" fmla="*/ 1668394 w 10256294"/>
              <a:gd name="connsiteY2" fmla="*/ 14997 h 6858000"/>
              <a:gd name="connsiteX3" fmla="*/ 0 w 10256294"/>
              <a:gd name="connsiteY3" fmla="*/ 3621656 h 6858000"/>
              <a:gd name="connsiteX4" fmla="*/ 1953374 w 10256294"/>
              <a:gd name="connsiteY4" fmla="*/ 6374814 h 6858000"/>
              <a:gd name="connsiteX5" fmla="*/ 2491804 w 10256294"/>
              <a:gd name="connsiteY5" fmla="*/ 6780599 h 6858000"/>
              <a:gd name="connsiteX6" fmla="*/ 2608271 w 10256294"/>
              <a:gd name="connsiteY6" fmla="*/ 6858000 h 6858000"/>
              <a:gd name="connsiteX7" fmla="*/ 2864721 w 10256294"/>
              <a:gd name="connsiteY7" fmla="*/ 6858000 h 6858000"/>
              <a:gd name="connsiteX8" fmla="*/ 2743439 w 10256294"/>
              <a:gd name="connsiteY8" fmla="*/ 6780599 h 6858000"/>
              <a:gd name="connsiteX9" fmla="*/ 2182760 w 10256294"/>
              <a:gd name="connsiteY9" fmla="*/ 6374814 h 6858000"/>
              <a:gd name="connsiteX10" fmla="*/ 148672 w 10256294"/>
              <a:gd name="connsiteY10" fmla="*/ 3621656 h 6858000"/>
              <a:gd name="connsiteX11" fmla="*/ 1886006 w 10256294"/>
              <a:gd name="connsiteY11" fmla="*/ 14997 h 6858000"/>
              <a:gd name="connsiteX12" fmla="*/ 8564844 w 10256294"/>
              <a:gd name="connsiteY12" fmla="*/ 0 h 6858000"/>
              <a:gd name="connsiteX13" fmla="*/ 8346278 w 10256294"/>
              <a:gd name="connsiteY13" fmla="*/ 0 h 6858000"/>
              <a:gd name="connsiteX14" fmla="*/ 8370288 w 10256294"/>
              <a:gd name="connsiteY14" fmla="*/ 14997 h 6858000"/>
              <a:gd name="connsiteX15" fmla="*/ 10107622 w 10256294"/>
              <a:gd name="connsiteY15" fmla="*/ 3621656 h 6858000"/>
              <a:gd name="connsiteX16" fmla="*/ 8073532 w 10256294"/>
              <a:gd name="connsiteY16" fmla="*/ 6374814 h 6858000"/>
              <a:gd name="connsiteX17" fmla="*/ 7512854 w 10256294"/>
              <a:gd name="connsiteY17" fmla="*/ 6780599 h 6858000"/>
              <a:gd name="connsiteX18" fmla="*/ 7391575 w 10256294"/>
              <a:gd name="connsiteY18" fmla="*/ 6858000 h 6858000"/>
              <a:gd name="connsiteX19" fmla="*/ 7648023 w 10256294"/>
              <a:gd name="connsiteY19" fmla="*/ 6858000 h 6858000"/>
              <a:gd name="connsiteX20" fmla="*/ 7764490 w 10256294"/>
              <a:gd name="connsiteY20" fmla="*/ 6780599 h 6858000"/>
              <a:gd name="connsiteX21" fmla="*/ 8302920 w 10256294"/>
              <a:gd name="connsiteY21" fmla="*/ 6374814 h 6858000"/>
              <a:gd name="connsiteX22" fmla="*/ 10256294 w 10256294"/>
              <a:gd name="connsiteY22" fmla="*/ 3621656 h 6858000"/>
              <a:gd name="connsiteX23" fmla="*/ 8587900 w 1025629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256294" h="6858000">
                <a:moveTo>
                  <a:pt x="1910015" y="0"/>
                </a:moveTo>
                <a:lnTo>
                  <a:pt x="1691450" y="0"/>
                </a:lnTo>
                <a:lnTo>
                  <a:pt x="1668394" y="14997"/>
                </a:lnTo>
                <a:cubicBezTo>
                  <a:pt x="597925" y="754641"/>
                  <a:pt x="0" y="2093192"/>
                  <a:pt x="0" y="3621656"/>
                </a:cubicBezTo>
                <a:cubicBezTo>
                  <a:pt x="0" y="4969131"/>
                  <a:pt x="967880" y="5602839"/>
                  <a:pt x="1953374" y="6374814"/>
                </a:cubicBezTo>
                <a:cubicBezTo>
                  <a:pt x="2132836" y="6515397"/>
                  <a:pt x="2310657" y="6653108"/>
                  <a:pt x="2491804" y="6780599"/>
                </a:cubicBezTo>
                <a:lnTo>
                  <a:pt x="2608271" y="6858000"/>
                </a:lnTo>
                <a:lnTo>
                  <a:pt x="2864721" y="6858000"/>
                </a:lnTo>
                <a:lnTo>
                  <a:pt x="2743439" y="6780599"/>
                </a:lnTo>
                <a:cubicBezTo>
                  <a:pt x="2554808" y="6653108"/>
                  <a:pt x="2369639" y="6515397"/>
                  <a:pt x="2182760" y="6374814"/>
                </a:cubicBezTo>
                <a:cubicBezTo>
                  <a:pt x="1156547" y="5602839"/>
                  <a:pt x="148672" y="4969131"/>
                  <a:pt x="148672" y="3621656"/>
                </a:cubicBezTo>
                <a:cubicBezTo>
                  <a:pt x="148672" y="2093192"/>
                  <a:pt x="771304" y="754641"/>
                  <a:pt x="1886006" y="14997"/>
                </a:cubicBezTo>
                <a:close/>
                <a:moveTo>
                  <a:pt x="8564844" y="0"/>
                </a:moveTo>
                <a:lnTo>
                  <a:pt x="8346278" y="0"/>
                </a:lnTo>
                <a:lnTo>
                  <a:pt x="8370288" y="14997"/>
                </a:lnTo>
                <a:cubicBezTo>
                  <a:pt x="9484990" y="754641"/>
                  <a:pt x="10107622" y="2093192"/>
                  <a:pt x="10107622" y="3621656"/>
                </a:cubicBezTo>
                <a:cubicBezTo>
                  <a:pt x="10107622" y="4969131"/>
                  <a:pt x="9099748" y="5602839"/>
                  <a:pt x="8073532" y="6374814"/>
                </a:cubicBezTo>
                <a:cubicBezTo>
                  <a:pt x="7886654" y="6515397"/>
                  <a:pt x="7701485" y="6653108"/>
                  <a:pt x="7512854" y="6780599"/>
                </a:cubicBezTo>
                <a:lnTo>
                  <a:pt x="7391575" y="6858000"/>
                </a:lnTo>
                <a:lnTo>
                  <a:pt x="7648023" y="6858000"/>
                </a:lnTo>
                <a:lnTo>
                  <a:pt x="7764490" y="6780599"/>
                </a:lnTo>
                <a:cubicBezTo>
                  <a:pt x="7945636" y="6653108"/>
                  <a:pt x="8123457" y="6515397"/>
                  <a:pt x="8302920" y="6374814"/>
                </a:cubicBezTo>
                <a:cubicBezTo>
                  <a:pt x="9288414" y="5602839"/>
                  <a:pt x="10256294" y="4969131"/>
                  <a:pt x="10256294" y="3621656"/>
                </a:cubicBezTo>
                <a:cubicBezTo>
                  <a:pt x="10256294" y="2093192"/>
                  <a:pt x="9658369" y="754641"/>
                  <a:pt x="8587900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2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6D6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3010" name="Picture 1">
            <a:extLst>
              <a:ext uri="{FF2B5EF4-FFF2-40B4-BE49-F238E27FC236}">
                <a16:creationId xmlns:a16="http://schemas.microsoft.com/office/drawing/2014/main" id="{28778EAB-0AC0-4E00-A13B-7EAE5E275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619" y="1172029"/>
            <a:ext cx="4513942" cy="4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8404" y="266074"/>
            <a:ext cx="5617246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4034" name="Picture 4" descr="sneeze">
            <a:extLst>
              <a:ext uri="{FF2B5EF4-FFF2-40B4-BE49-F238E27FC236}">
                <a16:creationId xmlns:a16="http://schemas.microsoft.com/office/drawing/2014/main" id="{A02E59AF-5901-4AB9-87AE-B4CC915A6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r="20870" b="2"/>
          <a:stretch/>
        </p:blipFill>
        <p:spPr bwMode="auto">
          <a:xfrm>
            <a:off x="1994560" y="339746"/>
            <a:ext cx="540284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4560" y="339746"/>
            <a:ext cx="540284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 advTm="22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CD6A9A-F0A2-4BC2-9B28-21A3C13C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01" y="1361136"/>
            <a:ext cx="7416997" cy="4495205"/>
          </a:xfrm>
          <a:prstGeom prst="rect">
            <a:avLst/>
          </a:prstGeom>
        </p:spPr>
      </p:pic>
    </p:spTree>
  </p:cSld>
  <p:clrMapOvr>
    <a:masterClrMapping/>
  </p:clrMapOvr>
  <p:transition advClick="0" advTm="22000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8404" y="266074"/>
            <a:ext cx="5617246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5058" name="Picture 1">
            <a:extLst>
              <a:ext uri="{FF2B5EF4-FFF2-40B4-BE49-F238E27FC236}">
                <a16:creationId xmlns:a16="http://schemas.microsoft.com/office/drawing/2014/main" id="{658A4D69-200F-49FF-87D4-5F0DB5CC0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18769" b="-1"/>
          <a:stretch/>
        </p:blipFill>
        <p:spPr bwMode="auto">
          <a:xfrm>
            <a:off x="1994560" y="339746"/>
            <a:ext cx="540284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4560" y="339746"/>
            <a:ext cx="540284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 advTm="22000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6082" name="Picture 4" descr="test">
            <a:extLst>
              <a:ext uri="{FF2B5EF4-FFF2-40B4-BE49-F238E27FC236}">
                <a16:creationId xmlns:a16="http://schemas.microsoft.com/office/drawing/2014/main" id="{BCB11A81-1C62-4F31-871B-D7EB29DAC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230" y="1201003"/>
            <a:ext cx="3152871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8404" y="266074"/>
            <a:ext cx="5617246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7106" name="Picture 4" descr="write">
            <a:extLst>
              <a:ext uri="{FF2B5EF4-FFF2-40B4-BE49-F238E27FC236}">
                <a16:creationId xmlns:a16="http://schemas.microsoft.com/office/drawing/2014/main" id="{2BB073A3-2238-49FC-8B39-37B8586C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8384"/>
          <a:stretch/>
        </p:blipFill>
        <p:spPr bwMode="auto">
          <a:xfrm>
            <a:off x="1994560" y="339746"/>
            <a:ext cx="540284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4560" y="339746"/>
            <a:ext cx="540284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Click="0" advTm="22000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93C12-06AC-426C-A6B3-063929FE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45" y="762000"/>
            <a:ext cx="6856310" cy="45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20230"/>
      </p:ext>
    </p:extLst>
  </p:cSld>
  <p:clrMapOvr>
    <a:masterClrMapping/>
  </p:clrMapOvr>
  <p:transition advClick="0" advTm="22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26626" name="Picture 4" descr="clock">
            <a:extLst>
              <a:ext uri="{FF2B5EF4-FFF2-40B4-BE49-F238E27FC236}">
                <a16:creationId xmlns:a16="http://schemas.microsoft.com/office/drawing/2014/main" id="{B963455A-22F5-4A21-8805-A4B748B1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423" y="1180532"/>
            <a:ext cx="4450205" cy="43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83580" y="0"/>
            <a:ext cx="7160418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7650" name="Picture 4" descr="fountain">
            <a:extLst>
              <a:ext uri="{FF2B5EF4-FFF2-40B4-BE49-F238E27FC236}">
                <a16:creationId xmlns:a16="http://schemas.microsoft.com/office/drawing/2014/main" id="{E2C7B5C8-123E-445D-AABB-AC909060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0" y="1655891"/>
            <a:ext cx="5334000" cy="35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8674" name="Picture 4" descr="Idon'tknow">
            <a:extLst>
              <a:ext uri="{FF2B5EF4-FFF2-40B4-BE49-F238E27FC236}">
                <a16:creationId xmlns:a16="http://schemas.microsoft.com/office/drawing/2014/main" id="{31EE8853-66B5-40AC-8893-C6B4D960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9505" y="762000"/>
            <a:ext cx="5631102" cy="52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4" descr="library">
            <a:extLst>
              <a:ext uri="{FF2B5EF4-FFF2-40B4-BE49-F238E27FC236}">
                <a16:creationId xmlns:a16="http://schemas.microsoft.com/office/drawing/2014/main" id="{46203003-B591-48A6-89B0-3D0FF47E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395" y="643467"/>
            <a:ext cx="554320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2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4" descr="listen">
            <a:extLst>
              <a:ext uri="{FF2B5EF4-FFF2-40B4-BE49-F238E27FC236}">
                <a16:creationId xmlns:a16="http://schemas.microsoft.com/office/drawing/2014/main" id="{9E4B241A-5CB4-4777-94EA-47A634830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-1"/>
          <a:stretch/>
        </p:blipFill>
        <p:spPr bwMode="auto">
          <a:xfrm>
            <a:off x="2414986" y="0"/>
            <a:ext cx="5281214" cy="630501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6" name="Rectangle 7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7" name="Freeform: Shape 7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2770" name="Picture 1">
            <a:extLst>
              <a:ext uri="{FF2B5EF4-FFF2-40B4-BE49-F238E27FC236}">
                <a16:creationId xmlns:a16="http://schemas.microsoft.com/office/drawing/2014/main" id="{126FE413-7A62-44F8-9B83-6C4532742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383" y="1567347"/>
            <a:ext cx="3576566" cy="33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2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51B6C-2C65-4A11-9976-1DAF6D72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1971"/>
            <a:ext cx="7646154" cy="4313029"/>
          </a:xfrm>
          <a:prstGeom prst="rect">
            <a:avLst/>
          </a:prstGeom>
        </p:spPr>
      </p:pic>
    </p:spTree>
  </p:cSld>
  <p:clrMapOvr>
    <a:masterClrMapping/>
  </p:clrMapOvr>
  <p:transition advClick="0" advTm="22000">
    <p:newsflash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Meiryo</vt:lpstr>
      <vt:lpstr>Arial</vt:lpstr>
      <vt:lpstr>Impact</vt:lpstr>
      <vt:lpstr>Default Design</vt:lpstr>
      <vt:lpstr>iRespondQuestionMaster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Kister</dc:creator>
  <cp:lastModifiedBy>Karen Kister</cp:lastModifiedBy>
  <cp:revision>12</cp:revision>
  <cp:lastPrinted>1601-01-01T00:00:00Z</cp:lastPrinted>
  <dcterms:created xsi:type="dcterms:W3CDTF">1601-01-01T00:00:00Z</dcterms:created>
  <dcterms:modified xsi:type="dcterms:W3CDTF">2021-08-12T16:41:41Z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AutoReflect">
    <vt:bool>false</vt:bool>
  </property>
  <property fmtid="{D5CDD505-2E9C-101B-9397-08002B2CF9AE}" pid="4" name="KeepGraph">
    <vt:bool>false</vt:bool>
  </property>
</Properties>
</file>