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260" r:id="rId6"/>
    <p:sldId id="259" r:id="rId7"/>
    <p:sldId id="258" r:id="rId8"/>
    <p:sldId id="261" r:id="rId9"/>
    <p:sldId id="257" r:id="rId10"/>
    <p:sldId id="267" r:id="rId11"/>
    <p:sldId id="262" r:id="rId12"/>
    <p:sldId id="264" r:id="rId13"/>
    <p:sldId id="265" r:id="rId14"/>
    <p:sldId id="263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8" r:id="rId27"/>
    <p:sldId id="269" r:id="rId28"/>
    <p:sldId id="296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CF1A-A810-476D-9C17-89745EEB4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78890-9542-44E6-9E20-25A68242F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E118-D53A-41F6-89CF-14490D90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480AD-BA52-4D54-855E-0F8BEBEA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F736C-7153-4F30-BFED-E79FB137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07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F758-6492-4CFE-9312-4E4A9A23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AD58B-89F4-4D8C-8D59-D78E64FC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C851D-F67F-4118-AD39-8D255395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EF34-6F58-43DC-ACD3-577D3037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50F0A-8F14-4953-84DE-F8B32DA1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1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CC618-2C7A-4D23-B0C8-E400695B0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8FC5A-C4B1-4AF7-B9E0-7523B5E8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6D45-0795-485E-8C65-C0136E58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C4CF-7F41-4E14-B08E-C05EDF83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A2407-0588-4142-8670-FFB120A2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2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1A0B-9FF3-4D04-B24A-A996D607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00B7-8DC2-4501-A606-A10C1414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05E6-D8C7-464C-8B3F-9835C996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02F7-8795-4790-95CC-AFE56E79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24193-97D6-404A-BEB8-D6AF0CC2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58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A987-0EBC-4E3C-A8F5-72659C30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E49-C0CA-437C-8494-740729B9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F4A3-0FBE-4960-9EE3-8B1F9416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12E3-2147-43A4-B570-BF454806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A19A6-F215-4C1C-B244-7C3E1BF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65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E386-76FB-4661-8A15-BB051911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24D8-65BB-4B53-88E8-55EBCE438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ACD2A-3EEC-4C6A-86FE-D6B086782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AC9-986E-4A8E-B836-B8E2B477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75123-5716-4599-94E8-6DC0FD7E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07E5-EE0A-4F72-B508-C5B6DD33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58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ED36-56F1-4869-AB72-9D9DEC05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7ABDC-AAA8-40D2-B9F9-0C429A76A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2B2D-6D82-4067-9315-7DED1C53E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D9AE7-F4FC-479D-B529-8FE1443BE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8EED8-012F-4758-9936-D1D99EB3C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DDD7B-80F7-4796-965F-13524C6B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C4830-D0D4-47D1-9D5C-E172583C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0E1C7-32A7-458D-80B3-7BD90F88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11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AA50-08CE-4C8E-B4A1-90376E98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A9011-1D76-4CC7-87B7-DDBB0AAA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83304-8C37-4ED3-B400-2D109CE2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661B9-6295-4598-97B5-E3F23D23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02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B5147-64FE-4C53-83FF-19B0A404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79556-10A1-472D-AA9D-E0D989A6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2AB18-6ED4-483C-836A-59A09545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78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B771-DDFF-4A2F-8BA1-234A3ACC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9B82-9EFA-4D73-BC67-D12EA9DF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18F70-579B-454C-A740-E8AA9F36B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3E3E3-7E33-42A2-AA91-030AD0A2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8CF08-54D2-4272-A13B-9AAB5B40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DF1BE-219B-4426-9D43-8AB068D8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D031-FB5F-48F5-9BB8-F344E12E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0E7E8-F548-4F4A-97B2-9D067503B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86488-3441-4460-B936-102584CC3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7FCD7-92C0-46F6-826E-A7D16AA1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31AED-BC8A-4D18-89F9-FDC48A2C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EA375-B1D4-4242-AFA0-08BCA45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7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A2887-0B38-4DA0-8C1B-803536D1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511D8-9FEB-4374-8F8A-CD709811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70DD7-C81D-4991-9FF0-E517CF359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A2A-4C2E-4A0F-93FC-5425F02103DF}" type="datetimeFigureOut">
              <a:rPr lang="es-ES" smtClean="0"/>
              <a:t>12/08/2021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F9F66-65DF-4282-B08A-FB6680067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B565-281A-4895-B1F7-3107BAD92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7321-6EA4-4452-94D5-27265ECD40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3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microsoft.com/office/2007/relationships/media" Target="../media/media14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BFAAF1-8D35-4F49-8C27-CDCCD838D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/>
          <a:lstStyle/>
          <a:p>
            <a:pPr algn="ctr"/>
            <a:r>
              <a:rPr lang="es-ES" altLang="es-ES" dirty="0"/>
              <a:t>Los colores</a:t>
            </a:r>
          </a:p>
        </p:txBody>
      </p:sp>
      <p:pic>
        <p:nvPicPr>
          <p:cNvPr id="13315" name="Content Placeholder 5">
            <a:extLst>
              <a:ext uri="{FF2B5EF4-FFF2-40B4-BE49-F238E27FC236}">
                <a16:creationId xmlns:a16="http://schemas.microsoft.com/office/drawing/2014/main" id="{1AB1D280-CCAC-41F9-95D7-157E33D16F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691" y="1393913"/>
            <a:ext cx="9036050" cy="5718175"/>
          </a:xfr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FDF805-6E20-467F-A271-C940575E7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j0387140">
            <a:extLst>
              <a:ext uri="{FF2B5EF4-FFF2-40B4-BE49-F238E27FC236}">
                <a16:creationId xmlns:a16="http://schemas.microsoft.com/office/drawing/2014/main" id="{A6793242-AF35-4136-9373-842CE56B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4" y="2205039"/>
            <a:ext cx="24018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j0423129">
            <a:extLst>
              <a:ext uri="{FF2B5EF4-FFF2-40B4-BE49-F238E27FC236}">
                <a16:creationId xmlns:a16="http://schemas.microsoft.com/office/drawing/2014/main" id="{77D181CE-58A4-4C45-BE2C-986D122F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009776"/>
            <a:ext cx="56165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>
            <a:extLst>
              <a:ext uri="{FF2B5EF4-FFF2-40B4-BE49-F238E27FC236}">
                <a16:creationId xmlns:a16="http://schemas.microsoft.com/office/drawing/2014/main" id="{27F87979-6C45-4EDA-AA4C-8FF39F14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0"/>
            <a:ext cx="2838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6000">
                <a:solidFill>
                  <a:srgbClr val="FF33CC"/>
                </a:solidFill>
              </a:rPr>
              <a:t>Rosado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6000">
                <a:solidFill>
                  <a:srgbClr val="FF33CC"/>
                </a:solidFill>
              </a:rPr>
              <a:t>Rosa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36E926-4E59-4A6B-B0B5-22040CB3C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E3B19B46-8EFE-438C-94D1-7F6C7862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1844676"/>
            <a:ext cx="64627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>
                <a:solidFill>
                  <a:srgbClr val="996633"/>
                </a:solidFill>
              </a:rPr>
              <a:t>     </a:t>
            </a:r>
          </a:p>
        </p:txBody>
      </p:sp>
      <p:pic>
        <p:nvPicPr>
          <p:cNvPr id="23555" name="Picture 5" descr="j0299643">
            <a:extLst>
              <a:ext uri="{FF2B5EF4-FFF2-40B4-BE49-F238E27FC236}">
                <a16:creationId xmlns:a16="http://schemas.microsoft.com/office/drawing/2014/main" id="{B4FEDA98-ACD4-41E1-81BB-52983332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67691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>
            <a:extLst>
              <a:ext uri="{FF2B5EF4-FFF2-40B4-BE49-F238E27FC236}">
                <a16:creationId xmlns:a16="http://schemas.microsoft.com/office/drawing/2014/main" id="{82A0B7BE-48E7-4F07-B358-8F64BCCF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4292601"/>
            <a:ext cx="2136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>
                <a:solidFill>
                  <a:srgbClr val="996633"/>
                </a:solidFill>
              </a:rPr>
              <a:t>Pardo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>
                <a:solidFill>
                  <a:srgbClr val="996633"/>
                </a:solidFill>
              </a:rPr>
              <a:t>Café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err="1">
                <a:solidFill>
                  <a:srgbClr val="996633"/>
                </a:solidFill>
              </a:rPr>
              <a:t>Marrón</a:t>
            </a:r>
            <a:endParaRPr lang="en-US" altLang="es-ES" sz="4800" dirty="0">
              <a:solidFill>
                <a:srgbClr val="996633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FC835A-18F7-4C96-8373-E4CCE0FDE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86ACD7-EEC5-4E4A-A34D-7F42B0CD21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876F42-34EC-4E72-8AE4-2B0A05F756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8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j0389350">
            <a:extLst>
              <a:ext uri="{FF2B5EF4-FFF2-40B4-BE49-F238E27FC236}">
                <a16:creationId xmlns:a16="http://schemas.microsoft.com/office/drawing/2014/main" id="{163CB98C-491D-4AD2-B335-1F08A724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476251"/>
            <a:ext cx="552767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7B9BE-6A35-4B4F-9648-A9FF2E4658ED}"/>
              </a:ext>
            </a:extLst>
          </p:cNvPr>
          <p:cNvSpPr txBox="1"/>
          <p:nvPr/>
        </p:nvSpPr>
        <p:spPr>
          <a:xfrm>
            <a:off x="7391401" y="4868863"/>
            <a:ext cx="294503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GRIS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B96632-01EA-4A33-ABB0-E68D25ED62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7FFDB1E-2B40-46F8-BA89-7709D0E88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/>
              <a:t>Una mezcla de…</a:t>
            </a:r>
          </a:p>
        </p:txBody>
      </p:sp>
      <p:sp>
        <p:nvSpPr>
          <p:cNvPr id="25603" name="Oval 6">
            <a:extLst>
              <a:ext uri="{FF2B5EF4-FFF2-40B4-BE49-F238E27FC236}">
                <a16:creationId xmlns:a16="http://schemas.microsoft.com/office/drawing/2014/main" id="{77F8F268-7899-4CB5-A4F3-84F7FCBB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076701"/>
            <a:ext cx="2889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7A383BBE-13CE-4DC0-BDC3-C6427F17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276476"/>
            <a:ext cx="2447925" cy="28813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/>
              <a:t>   ROJO</a:t>
            </a:r>
          </a:p>
        </p:txBody>
      </p:sp>
      <p:sp>
        <p:nvSpPr>
          <p:cNvPr id="25605" name="Oval 8">
            <a:extLst>
              <a:ext uri="{FF2B5EF4-FFF2-40B4-BE49-F238E27FC236}">
                <a16:creationId xmlns:a16="http://schemas.microsoft.com/office/drawing/2014/main" id="{862E05FD-04FB-4E78-807F-6CD9BE7B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420939"/>
            <a:ext cx="2952750" cy="3095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400"/>
              <a:t>BLANCO</a:t>
            </a:r>
          </a:p>
        </p:txBody>
      </p:sp>
      <p:sp>
        <p:nvSpPr>
          <p:cNvPr id="25606" name="Text Box 10">
            <a:extLst>
              <a:ext uri="{FF2B5EF4-FFF2-40B4-BE49-F238E27FC236}">
                <a16:creationId xmlns:a16="http://schemas.microsoft.com/office/drawing/2014/main" id="{91CF65F1-8ECF-4755-AA1B-CC190754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2655888"/>
            <a:ext cx="11001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+</a:t>
            </a:r>
          </a:p>
        </p:txBody>
      </p:sp>
      <p:sp>
        <p:nvSpPr>
          <p:cNvPr id="25607" name="Text Box 11">
            <a:extLst>
              <a:ext uri="{FF2B5EF4-FFF2-40B4-BE49-F238E27FC236}">
                <a16:creationId xmlns:a16="http://schemas.microsoft.com/office/drawing/2014/main" id="{6733B941-65A0-4758-9EA5-386CC953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213101"/>
            <a:ext cx="8366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=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ED38EC-DBCA-4F34-8BCF-5C6ECE072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A46F9809-6F4C-4B6D-9ED5-B6B13877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Rosado/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Rosa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A680DB-4CCB-42A5-8BB5-80DCD373C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2D19D9-8CF6-4B91-9730-C40935779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/>
              <a:t>Una mezcla de…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9CBD5D11-8D43-4BDF-AFBD-E6895606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349500"/>
            <a:ext cx="2590800" cy="257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400">
                <a:solidFill>
                  <a:schemeClr val="bg1"/>
                </a:solidFill>
              </a:rPr>
              <a:t>NEGRO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42E050F7-062C-4B68-AD73-52D870E6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8366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+</a:t>
            </a:r>
          </a:p>
        </p:txBody>
      </p:sp>
      <p:sp>
        <p:nvSpPr>
          <p:cNvPr id="27653" name="Oval 6">
            <a:extLst>
              <a:ext uri="{FF2B5EF4-FFF2-40B4-BE49-F238E27FC236}">
                <a16:creationId xmlns:a16="http://schemas.microsoft.com/office/drawing/2014/main" id="{E0311B28-7D6A-4BF1-B694-069FB7621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2276475"/>
            <a:ext cx="2592387" cy="2520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400"/>
              <a:t>BLANCO</a:t>
            </a: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690B25F5-80D6-42E6-9C37-970AC448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2852738"/>
            <a:ext cx="8366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=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30A900-ED3C-4F1A-9BC7-C29D8BDC6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9F69FDA6-592F-4018-971A-9D7FF381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3D66F0CC-052D-4FCA-8DAA-CAA7A750F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2565401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Gris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EDC960-4D86-4465-A3DA-70C61331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34FC69B-708B-4AE2-AC52-C5B1FFD1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/>
              <a:t>Una mezcla de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634F75A-24D4-4FD9-BE5D-C872E59A6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s-ES" sz="8000" dirty="0">
                <a:solidFill>
                  <a:srgbClr val="FF0000"/>
                </a:solidFill>
              </a:rPr>
              <a:t>ROJO		+		</a:t>
            </a:r>
            <a:r>
              <a:rPr lang="es-ES" altLang="es-ES" sz="8000" dirty="0">
                <a:solidFill>
                  <a:srgbClr val="0070C0"/>
                </a:solidFill>
              </a:rPr>
              <a:t>AZUL =</a:t>
            </a:r>
            <a:endParaRPr lang="es-ES" altLang="es-ES" sz="8000" dirty="0">
              <a:solidFill>
                <a:srgbClr val="FF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2EFB5F-75DD-416D-9108-8965A0DE0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1D0-1024-409E-A29C-3AD74C6C2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500" dirty="0" err="1"/>
              <a:t>Morado</a:t>
            </a:r>
            <a:r>
              <a:rPr lang="en-US" sz="7500" dirty="0">
                <a:solidFill>
                  <a:schemeClr val="accent4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7500" dirty="0" err="1">
                <a:solidFill>
                  <a:schemeClr val="bg1"/>
                </a:solidFill>
              </a:rPr>
              <a:t>Violeta</a:t>
            </a:r>
            <a:r>
              <a:rPr lang="en-US" sz="7500" dirty="0">
                <a:solidFill>
                  <a:schemeClr val="accent4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7500" dirty="0" err="1">
                <a:solidFill>
                  <a:schemeClr val="accent4"/>
                </a:solidFill>
                <a:highlight>
                  <a:srgbClr val="000000"/>
                </a:highlight>
              </a:rPr>
              <a:t>Purpúreo</a:t>
            </a:r>
            <a:endParaRPr lang="en-US" sz="7500" dirty="0">
              <a:solidFill>
                <a:schemeClr val="accent4"/>
              </a:solidFill>
              <a:highlight>
                <a:srgbClr val="000000"/>
              </a:highlight>
            </a:endParaRPr>
          </a:p>
          <a:p>
            <a:pPr>
              <a:defRPr/>
            </a:pPr>
            <a:endParaRPr lang="es-E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81FCA7-328E-4FFB-BEF3-930825F56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8A1B054-A314-4706-8A62-23E1DAD60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/>
              <a:t>Una mezcla 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9F90-3A3C-437A-9CE3-BBB99EBC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8000" dirty="0">
                <a:solidFill>
                  <a:srgbClr val="0066FF"/>
                </a:solidFill>
              </a:rPr>
              <a:t>Azul</a:t>
            </a:r>
            <a:r>
              <a:rPr lang="es-ES" sz="8000" dirty="0">
                <a:solidFill>
                  <a:schemeClr val="accent6">
                    <a:lumMod val="75000"/>
                  </a:schemeClr>
                </a:solidFill>
              </a:rPr>
              <a:t>	+	</a:t>
            </a:r>
            <a:r>
              <a:rPr lang="es-ES" sz="8000" dirty="0">
                <a:solidFill>
                  <a:srgbClr val="FFFF00"/>
                </a:solidFill>
              </a:rPr>
              <a:t>amarillo</a:t>
            </a:r>
            <a:endParaRPr lang="es-E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D03BA8-F4CA-4977-BF44-E2F9BEC35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D465BE9A-3465-49FC-B3E8-4A02D158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"/>
            <a:ext cx="496728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>
                <a:solidFill>
                  <a:srgbClr val="0066FF"/>
                </a:solidFill>
              </a:rPr>
              <a:t>  </a:t>
            </a:r>
          </a:p>
        </p:txBody>
      </p:sp>
      <p:pic>
        <p:nvPicPr>
          <p:cNvPr id="14339" name="Picture 7" descr="j0313808">
            <a:extLst>
              <a:ext uri="{FF2B5EF4-FFF2-40B4-BE49-F238E27FC236}">
                <a16:creationId xmlns:a16="http://schemas.microsoft.com/office/drawing/2014/main" id="{9F8D0370-3F61-4DBC-817A-318D820E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75" y="-30163"/>
            <a:ext cx="127920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>
            <a:extLst>
              <a:ext uri="{FF2B5EF4-FFF2-40B4-BE49-F238E27FC236}">
                <a16:creationId xmlns:a16="http://schemas.microsoft.com/office/drawing/2014/main" id="{5260A520-081C-4759-BBD0-3D55A3BB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557338"/>
            <a:ext cx="2151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6000">
                <a:solidFill>
                  <a:schemeClr val="bg1"/>
                </a:solidFill>
              </a:rPr>
              <a:t>AZUL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9A9BB4-C464-4962-B27B-A616BDE46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0C6F01-10B2-4F40-B909-02129A7E0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E54C779-A05A-437C-B312-731373A9B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60" y="-28333"/>
            <a:ext cx="12105939" cy="7063834"/>
          </a:xfrm>
          <a:solidFill>
            <a:srgbClr val="00B050"/>
          </a:solidFill>
        </p:spPr>
        <p:txBody>
          <a:bodyPr/>
          <a:lstStyle/>
          <a:p>
            <a:pPr marL="1828800" lvl="4" indent="0">
              <a:buNone/>
            </a:pPr>
            <a:r>
              <a:rPr lang="es-ES" altLang="es-ES" sz="15500" dirty="0"/>
              <a:t>Verde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3527BD-C502-43EA-80F8-79DF87186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1D96FF5-1DF8-4FB9-A1F4-CCC2445D3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dirty="0"/>
              <a:t>Una mezcla de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541BE09-49AC-468C-802B-ACEBD909F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ES" sz="9600" dirty="0">
                <a:solidFill>
                  <a:srgbClr val="FF0000"/>
                </a:solidFill>
              </a:rPr>
              <a:t>Rojo </a:t>
            </a:r>
            <a:r>
              <a:rPr lang="es-ES" altLang="es-ES" sz="9600" dirty="0"/>
              <a:t>y</a:t>
            </a:r>
            <a:r>
              <a:rPr lang="es-ES" altLang="es-ES" sz="9600" dirty="0">
                <a:solidFill>
                  <a:srgbClr val="FF0000"/>
                </a:solidFill>
              </a:rPr>
              <a:t> </a:t>
            </a:r>
            <a:r>
              <a:rPr lang="es-ES" altLang="es-ES" sz="9600" dirty="0">
                <a:solidFill>
                  <a:srgbClr val="FFC000"/>
                </a:solidFill>
              </a:rPr>
              <a:t>Am</a:t>
            </a:r>
            <a:r>
              <a:rPr lang="es-ES" altLang="es-ES" sz="9600" dirty="0">
                <a:solidFill>
                  <a:srgbClr val="FFCC00"/>
                </a:solidFill>
              </a:rPr>
              <a:t>arillo =</a:t>
            </a:r>
            <a:endParaRPr lang="es-ES" altLang="es-ES" sz="9600" dirty="0">
              <a:solidFill>
                <a:srgbClr val="FF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4A32F0-71AC-4EAB-BEAC-2AA96ECC2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D62090B-E7AB-466C-8936-4C6EDD9EA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7635618-E6E1-412E-B9EA-2DEA82DD4B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86958" y="0"/>
            <a:ext cx="12278957" cy="6858000"/>
          </a:xfrm>
          <a:solidFill>
            <a:srgbClr val="FF9900"/>
          </a:solidFill>
        </p:spPr>
        <p:txBody>
          <a:bodyPr/>
          <a:lstStyle/>
          <a:p>
            <a:pPr marL="0" indent="0" algn="ctr">
              <a:buNone/>
            </a:pPr>
            <a:endParaRPr lang="es-ES" altLang="es-ES" sz="110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s-ES" altLang="es-ES" sz="11000" dirty="0"/>
              <a:t>Anaranjado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A9C814-76B4-4B96-AA55-1FCE0CA47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344E9832-5661-479B-8543-AA73E197A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1125539"/>
            <a:ext cx="676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5400"/>
              <a:t>Los colores primarios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01B4D7A4-4ABC-4D39-B424-36F3BAFD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9" y="3016251"/>
            <a:ext cx="1603375" cy="14335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C0EF39FE-BF0D-4251-9606-1E34CA0C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2997201"/>
            <a:ext cx="1604963" cy="14335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1974CE28-D21C-42B2-BE2A-49100D30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3068638"/>
            <a:ext cx="1871662" cy="143351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86BB93-5080-470B-B4D9-299FA103B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604FBE9-B354-4DC2-8C0B-4F9906FD6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/>
              <a:t>Los colores secundarios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EACA7806-2EE2-4B45-9C3C-38A4A93A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3087688"/>
            <a:ext cx="1676400" cy="1433512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B468F410-2AC7-4E05-B5E3-00B603AC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3141663"/>
            <a:ext cx="1749425" cy="14335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E1D2F91E-6FAE-4921-9CB4-BD726182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3141663"/>
            <a:ext cx="1728787" cy="14335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88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0FBAE8-50AB-4B5D-84C0-FE40D4F15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ED5F5-F5E9-4F53-936D-13D2FE9CA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0638"/>
            <a:ext cx="8229600" cy="671512"/>
          </a:xfrm>
        </p:spPr>
        <p:txBody>
          <a:bodyPr>
            <a:normAutofit fontScale="90000"/>
          </a:bodyPr>
          <a:lstStyle/>
          <a:p>
            <a:r>
              <a:rPr lang="es-ES" altLang="es-ES" sz="3500" dirty="0"/>
              <a:t>¿Qué color es…?</a:t>
            </a:r>
            <a:br>
              <a:rPr lang="es-ES" altLang="es-ES" sz="3500" dirty="0"/>
            </a:br>
            <a:r>
              <a:rPr lang="es-ES" altLang="es-ES" sz="3500" dirty="0"/>
              <a:t>Miren un diccionario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AE62E6-2C37-482C-A99C-2AAD8C832F0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0" y="908050"/>
            <a:ext cx="4495800" cy="5949950"/>
          </a:xfrm>
        </p:spPr>
        <p:txBody>
          <a:bodyPr>
            <a:normAutofit/>
          </a:bodyPr>
          <a:lstStyle/>
          <a:p>
            <a:r>
              <a:rPr lang="es-ES" altLang="es-ES" sz="1900" dirty="0"/>
              <a:t>Corazón</a:t>
            </a:r>
          </a:p>
          <a:p>
            <a:r>
              <a:rPr lang="es-ES" altLang="es-ES" sz="1900" dirty="0"/>
              <a:t>Mar</a:t>
            </a:r>
          </a:p>
          <a:p>
            <a:r>
              <a:rPr lang="es-ES" altLang="es-ES" sz="1900" dirty="0"/>
              <a:t>Cielo</a:t>
            </a:r>
          </a:p>
          <a:p>
            <a:r>
              <a:rPr lang="es-ES" altLang="es-ES" sz="1900" dirty="0"/>
              <a:t>Nubes</a:t>
            </a:r>
          </a:p>
          <a:p>
            <a:r>
              <a:rPr lang="es-ES" altLang="es-ES" sz="1900" dirty="0"/>
              <a:t>Chocolate</a:t>
            </a:r>
          </a:p>
          <a:p>
            <a:r>
              <a:rPr lang="es-ES" altLang="es-ES" sz="1900" dirty="0"/>
              <a:t>Murciélago </a:t>
            </a:r>
          </a:p>
          <a:p>
            <a:r>
              <a:rPr lang="es-ES" altLang="es-ES" sz="1900" dirty="0"/>
              <a:t>Uvas (2)</a:t>
            </a:r>
          </a:p>
          <a:p>
            <a:r>
              <a:rPr lang="es-ES" altLang="es-ES" sz="1900" dirty="0"/>
              <a:t>Rosas (3)</a:t>
            </a:r>
          </a:p>
          <a:p>
            <a:r>
              <a:rPr lang="es-ES" altLang="es-ES" sz="1900" dirty="0"/>
              <a:t>Sol</a:t>
            </a:r>
          </a:p>
          <a:p>
            <a:r>
              <a:rPr lang="es-ES" altLang="es-ES" sz="1900" dirty="0"/>
              <a:t>Planta</a:t>
            </a:r>
          </a:p>
          <a:p>
            <a:r>
              <a:rPr lang="es-ES" altLang="es-ES" sz="1900" dirty="0"/>
              <a:t>Nieve</a:t>
            </a:r>
          </a:p>
          <a:p>
            <a:r>
              <a:rPr lang="es-ES" altLang="es-ES" sz="1900" dirty="0"/>
              <a:t>Calabaza</a:t>
            </a:r>
          </a:p>
          <a:p>
            <a:r>
              <a:rPr lang="es-ES" altLang="es-ES" sz="1900" dirty="0"/>
              <a:t>Barney el dinosaurio</a:t>
            </a:r>
          </a:p>
          <a:p>
            <a:r>
              <a:rPr lang="es-ES" altLang="es-ES" sz="1900" dirty="0"/>
              <a:t>La bandera americana</a:t>
            </a:r>
          </a:p>
          <a:p>
            <a:endParaRPr lang="es-ES" altLang="es-ES" sz="25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6417D-5BA1-421C-A561-8B417EA8FD0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908050"/>
            <a:ext cx="4495800" cy="5949950"/>
          </a:xfrm>
        </p:spPr>
        <p:txBody>
          <a:bodyPr>
            <a:normAutofit/>
          </a:bodyPr>
          <a:lstStyle/>
          <a:p>
            <a:r>
              <a:rPr lang="es-ES" altLang="es-ES" sz="1900" dirty="0"/>
              <a:t>Rojo</a:t>
            </a:r>
          </a:p>
          <a:p>
            <a:r>
              <a:rPr lang="es-ES" altLang="es-ES" sz="1900" dirty="0"/>
              <a:t>Azul</a:t>
            </a:r>
          </a:p>
          <a:p>
            <a:r>
              <a:rPr lang="es-ES" altLang="es-ES" sz="1900" dirty="0"/>
              <a:t>Azul</a:t>
            </a:r>
          </a:p>
          <a:p>
            <a:r>
              <a:rPr lang="es-ES" altLang="es-ES" sz="1900" dirty="0"/>
              <a:t>Blanco, gris</a:t>
            </a:r>
          </a:p>
          <a:p>
            <a:r>
              <a:rPr lang="es-ES" altLang="es-ES" sz="1900" dirty="0"/>
              <a:t>Café, pardo, marrón</a:t>
            </a:r>
          </a:p>
          <a:p>
            <a:r>
              <a:rPr lang="es-ES" altLang="es-ES" sz="1900" dirty="0"/>
              <a:t>Negro</a:t>
            </a:r>
          </a:p>
          <a:p>
            <a:r>
              <a:rPr lang="es-ES" altLang="es-ES" sz="1900" dirty="0"/>
              <a:t>Rojo, verde</a:t>
            </a:r>
          </a:p>
          <a:p>
            <a:r>
              <a:rPr lang="es-ES" altLang="es-ES" sz="1900" dirty="0"/>
              <a:t>Rojo, rosa, rosado, amarillo</a:t>
            </a:r>
          </a:p>
          <a:p>
            <a:r>
              <a:rPr lang="es-ES" altLang="es-ES" sz="1900" dirty="0"/>
              <a:t>Amarillo</a:t>
            </a:r>
          </a:p>
          <a:p>
            <a:r>
              <a:rPr lang="es-ES" altLang="es-ES" sz="1900" dirty="0"/>
              <a:t>Verde</a:t>
            </a:r>
          </a:p>
          <a:p>
            <a:r>
              <a:rPr lang="es-ES" altLang="es-ES" sz="1900" dirty="0"/>
              <a:t>Blanco</a:t>
            </a:r>
          </a:p>
          <a:p>
            <a:r>
              <a:rPr lang="es-ES" altLang="es-ES" sz="1900" dirty="0"/>
              <a:t>Anaranjado</a:t>
            </a:r>
          </a:p>
          <a:p>
            <a:r>
              <a:rPr lang="es-ES" altLang="es-ES" sz="1900" dirty="0"/>
              <a:t>Violeta, morado, purpureo </a:t>
            </a:r>
          </a:p>
          <a:p>
            <a:r>
              <a:rPr lang="es-ES" altLang="es-ES" sz="1900" dirty="0"/>
              <a:t>Rojo, blanco, azul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j0122971">
            <a:extLst>
              <a:ext uri="{FF2B5EF4-FFF2-40B4-BE49-F238E27FC236}">
                <a16:creationId xmlns:a16="http://schemas.microsoft.com/office/drawing/2014/main" id="{DAE80631-6853-47EA-A8FA-9CC766D7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836614"/>
            <a:ext cx="540702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>
            <a:extLst>
              <a:ext uri="{FF2B5EF4-FFF2-40B4-BE49-F238E27FC236}">
                <a16:creationId xmlns:a16="http://schemas.microsoft.com/office/drawing/2014/main" id="{E7EAE74F-9F3E-4ECE-9AD7-53D0C5F1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516564"/>
            <a:ext cx="33639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7200">
                <a:solidFill>
                  <a:srgbClr val="00B050"/>
                </a:solidFill>
              </a:rPr>
              <a:t>VERDE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EC1A5D-890A-4155-A31F-191A7A5D0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j0311500">
            <a:extLst>
              <a:ext uri="{FF2B5EF4-FFF2-40B4-BE49-F238E27FC236}">
                <a16:creationId xmlns:a16="http://schemas.microsoft.com/office/drawing/2014/main" id="{C6BB5B7C-5992-45D1-8D42-C4C8A99A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836614"/>
            <a:ext cx="719931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04583D5B-4A2A-455E-85EF-B4ACB38E1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33210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>
                <a:solidFill>
                  <a:srgbClr val="FF0000"/>
                </a:solidFill>
              </a:rPr>
              <a:t>ROJO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4B2539-9970-4E20-B883-E7E3E3E16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j0212709">
            <a:extLst>
              <a:ext uri="{FF2B5EF4-FFF2-40B4-BE49-F238E27FC236}">
                <a16:creationId xmlns:a16="http://schemas.microsoft.com/office/drawing/2014/main" id="{1869CC08-C9B5-4190-B151-C80EF11F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989139"/>
            <a:ext cx="25209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2" descr="an00423_">
            <a:extLst>
              <a:ext uri="{FF2B5EF4-FFF2-40B4-BE49-F238E27FC236}">
                <a16:creationId xmlns:a16="http://schemas.microsoft.com/office/drawing/2014/main" id="{4B0578AF-F178-4032-AFE7-128E7AE0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437063"/>
            <a:ext cx="31686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 descr="fd00125_">
            <a:extLst>
              <a:ext uri="{FF2B5EF4-FFF2-40B4-BE49-F238E27FC236}">
                <a16:creationId xmlns:a16="http://schemas.microsoft.com/office/drawing/2014/main" id="{112B9BF9-DFBF-4621-A65A-5F1D13FC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2492376"/>
            <a:ext cx="29448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>
            <a:extLst>
              <a:ext uri="{FF2B5EF4-FFF2-40B4-BE49-F238E27FC236}">
                <a16:creationId xmlns:a16="http://schemas.microsoft.com/office/drawing/2014/main" id="{CC61B757-A5CA-4018-AF4B-82B22819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33376"/>
            <a:ext cx="58943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>
                <a:solidFill>
                  <a:srgbClr val="FFCC00"/>
                </a:solidFill>
              </a:rPr>
              <a:t>AMARILLO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A5400C-D8A1-4397-B48D-3816626D3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j0403312">
            <a:extLst>
              <a:ext uri="{FF2B5EF4-FFF2-40B4-BE49-F238E27FC236}">
                <a16:creationId xmlns:a16="http://schemas.microsoft.com/office/drawing/2014/main" id="{1CBC1ADE-487F-49F5-8A60-2EE27FAE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628776"/>
            <a:ext cx="20812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j0407523">
            <a:extLst>
              <a:ext uri="{FF2B5EF4-FFF2-40B4-BE49-F238E27FC236}">
                <a16:creationId xmlns:a16="http://schemas.microsoft.com/office/drawing/2014/main" id="{185F3DB0-6899-4473-96C8-BC8FDED2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3239"/>
            <a:ext cx="5486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3AA14-B47C-4AD3-9FF3-BAD0A07C6A2B}"/>
              </a:ext>
            </a:extLst>
          </p:cNvPr>
          <p:cNvSpPr txBox="1"/>
          <p:nvPr/>
        </p:nvSpPr>
        <p:spPr>
          <a:xfrm>
            <a:off x="873303" y="188912"/>
            <a:ext cx="4124316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600" dirty="0">
                <a:solidFill>
                  <a:schemeClr val="bg1"/>
                </a:solidFill>
                <a:latin typeface="Arial" charset="0"/>
              </a:rPr>
              <a:t>BLANCO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7F7F5-8FFA-4A13-89BA-C6B6BF25A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0398569">
            <a:extLst>
              <a:ext uri="{FF2B5EF4-FFF2-40B4-BE49-F238E27FC236}">
                <a16:creationId xmlns:a16="http://schemas.microsoft.com/office/drawing/2014/main" id="{10506D19-1795-417E-985D-5DAF30D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57339"/>
            <a:ext cx="15986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j0354219">
            <a:extLst>
              <a:ext uri="{FF2B5EF4-FFF2-40B4-BE49-F238E27FC236}">
                <a16:creationId xmlns:a16="http://schemas.microsoft.com/office/drawing/2014/main" id="{434E4946-C2FB-4AEB-AC8B-86FB1D52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860801"/>
            <a:ext cx="27717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j0347509">
            <a:extLst>
              <a:ext uri="{FF2B5EF4-FFF2-40B4-BE49-F238E27FC236}">
                <a16:creationId xmlns:a16="http://schemas.microsoft.com/office/drawing/2014/main" id="{3092D9B7-F162-453E-81CE-3B853546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716339"/>
            <a:ext cx="23050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j0187265">
            <a:extLst>
              <a:ext uri="{FF2B5EF4-FFF2-40B4-BE49-F238E27FC236}">
                <a16:creationId xmlns:a16="http://schemas.microsoft.com/office/drawing/2014/main" id="{C003B0A8-26D6-42B7-B53D-696CA83F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844675"/>
            <a:ext cx="25923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7">
            <a:extLst>
              <a:ext uri="{FF2B5EF4-FFF2-40B4-BE49-F238E27FC236}">
                <a16:creationId xmlns:a16="http://schemas.microsoft.com/office/drawing/2014/main" id="{FC45EFD6-7277-46E1-BF27-DEECFBE7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88913"/>
            <a:ext cx="43227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/>
              <a:t>NEGRO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15F87F-F0DE-4439-BE55-6ACA62D96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j0202044">
            <a:extLst>
              <a:ext uri="{FF2B5EF4-FFF2-40B4-BE49-F238E27FC236}">
                <a16:creationId xmlns:a16="http://schemas.microsoft.com/office/drawing/2014/main" id="{DEEC62CE-420E-4CF2-A2EE-AC43A5C4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1"/>
            <a:ext cx="12144374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>
            <a:extLst>
              <a:ext uri="{FF2B5EF4-FFF2-40B4-BE49-F238E27FC236}">
                <a16:creationId xmlns:a16="http://schemas.microsoft.com/office/drawing/2014/main" id="{B2C4CD6E-209A-448B-A668-A0DD863A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33376"/>
            <a:ext cx="78978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8800">
                <a:solidFill>
                  <a:srgbClr val="FFC000"/>
                </a:solidFill>
              </a:rPr>
              <a:t>ANARANJADO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E68722-6FC0-4377-A36D-451432FC30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j0390495">
            <a:extLst>
              <a:ext uri="{FF2B5EF4-FFF2-40B4-BE49-F238E27FC236}">
                <a16:creationId xmlns:a16="http://schemas.microsoft.com/office/drawing/2014/main" id="{A453E9CB-48B8-4AA7-B1C3-4444BB8C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765176"/>
            <a:ext cx="468153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>
            <a:extLst>
              <a:ext uri="{FF2B5EF4-FFF2-40B4-BE49-F238E27FC236}">
                <a16:creationId xmlns:a16="http://schemas.microsoft.com/office/drawing/2014/main" id="{FCDB3617-18D3-4C1E-B3AE-F80F372E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21164"/>
            <a:ext cx="25066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err="1">
                <a:solidFill>
                  <a:srgbClr val="7030A0"/>
                </a:solidFill>
              </a:rPr>
              <a:t>Morado</a:t>
            </a:r>
            <a:r>
              <a:rPr lang="en-US" altLang="es-ES" sz="4400" dirty="0">
                <a:solidFill>
                  <a:srgbClr val="7030A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7030A0"/>
                </a:solidFill>
              </a:rPr>
              <a:t>Violeta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 err="1">
                <a:solidFill>
                  <a:srgbClr val="7030A0"/>
                </a:solidFill>
              </a:rPr>
              <a:t>Purpúreo</a:t>
            </a:r>
            <a:endParaRPr lang="en-US" altLang="es-ES" sz="4400" dirty="0">
              <a:solidFill>
                <a:srgbClr val="7030A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F1C106-EDD7-4DBE-B192-6436A13A7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F2767B-4371-4C91-947B-6368DA8B31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5808B5-9DA0-4F13-9ED1-CE87B6153C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7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7655F4420D24C9B9F446E1B5E3BC1" ma:contentTypeVersion="8" ma:contentTypeDescription="Create a new document." ma:contentTypeScope="" ma:versionID="e08a8342dc9dee2e0dcbec8350dabf4e">
  <xsd:schema xmlns:xsd="http://www.w3.org/2001/XMLSchema" xmlns:xs="http://www.w3.org/2001/XMLSchema" xmlns:p="http://schemas.microsoft.com/office/2006/metadata/properties" xmlns:ns3="64c8e3db-ebf5-4e82-85e7-2bcc9da3fe5d" xmlns:ns4="e98143ef-1c87-450f-9e65-75001a6d2334" targetNamespace="http://schemas.microsoft.com/office/2006/metadata/properties" ma:root="true" ma:fieldsID="ae8e256c70c7eddc9319edb203805f5a" ns3:_="" ns4:_="">
    <xsd:import namespace="64c8e3db-ebf5-4e82-85e7-2bcc9da3fe5d"/>
    <xsd:import namespace="e98143ef-1c87-450f-9e65-75001a6d23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8e3db-ebf5-4e82-85e7-2bcc9da3fe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143ef-1c87-450f-9e65-75001a6d2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7D88E-693E-4485-B205-18CECDB7F24D}">
  <ds:schemaRefs>
    <ds:schemaRef ds:uri="http://schemas.microsoft.com/office/2006/metadata/properties"/>
    <ds:schemaRef ds:uri="e98143ef-1c87-450f-9e65-75001a6d2334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4c8e3db-ebf5-4e82-85e7-2bcc9da3fe5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3D1F64-0B82-4FC2-BB50-29CE9E7EA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8e3db-ebf5-4e82-85e7-2bcc9da3fe5d"/>
    <ds:schemaRef ds:uri="e98143ef-1c87-450f-9e65-75001a6d2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F705C5-BB68-45FF-9E83-A3E04D57D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147</Words>
  <Application>Microsoft Office PowerPoint</Application>
  <PresentationFormat>Widescreen</PresentationFormat>
  <Paragraphs>75</Paragraphs>
  <Slides>25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Los colores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 mezcla de…</vt:lpstr>
      <vt:lpstr>PowerPoint Presentation</vt:lpstr>
      <vt:lpstr>Una mezcla de…</vt:lpstr>
      <vt:lpstr>PowerPoint Presentation</vt:lpstr>
      <vt:lpstr>Una mezcla de </vt:lpstr>
      <vt:lpstr>PowerPoint Presentation</vt:lpstr>
      <vt:lpstr>Una mezcla de </vt:lpstr>
      <vt:lpstr>PowerPoint Presentation</vt:lpstr>
      <vt:lpstr>Una mezcla de </vt:lpstr>
      <vt:lpstr>PowerPoint Presentation</vt:lpstr>
      <vt:lpstr>PowerPoint Presentation</vt:lpstr>
      <vt:lpstr>Los colores secundarios</vt:lpstr>
      <vt:lpstr>¿Qué color es…? Miren un diccionario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colores</dc:title>
  <dc:creator>Anna Soruco</dc:creator>
  <cp:lastModifiedBy>Karen Kister</cp:lastModifiedBy>
  <cp:revision>11</cp:revision>
  <dcterms:created xsi:type="dcterms:W3CDTF">2020-09-16T15:03:37Z</dcterms:created>
  <dcterms:modified xsi:type="dcterms:W3CDTF">2021-08-12T20:18:07Z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0x01010060F7655F4420D24C9B9F446E1B5E3BC1</vt:lpwstr>
  </property>
</Properties>
</file>