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D018B-CD2E-0761-CC2B-54B694482483}" v="115" dt="2019-10-18T19:16:03.943"/>
    <p1510:client id="{79087465-7A8E-208D-31E0-67648FD275AE}" v="1" dt="2019-10-18T19:17:40.694"/>
    <p1510:client id="{A11A722B-8080-C3D8-BE47-4B6C7D7FBB13}" v="329" dt="2019-10-18T19:00:36.862"/>
    <p1510:client id="{F938F453-D6BF-589B-7E3C-B6723F891680}" v="2" dt="2020-10-20T17:44:08.816"/>
    <p1510:client id="{F9D7F767-E7A6-5A21-7B4D-14BA6AFA5788}" v="5" dt="2019-10-18T19:04:50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6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5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81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16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90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24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63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7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64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28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6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16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52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8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9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2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6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6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2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6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30045-BF79-4ECB-990F-213CD58D9AA8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017A3-C854-4F40-9A9B-8DF9C8B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9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949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76" y="542711"/>
            <a:ext cx="11606996" cy="580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9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53" y="332876"/>
            <a:ext cx="10280816" cy="628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3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6BD306BE-B0E0-4C65-8BB2-D78F4AC42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326" y="-6186"/>
            <a:ext cx="7013273" cy="688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76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BAA71F2A-9562-4BE9-A509-230B7103B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599300"/>
              </p:ext>
            </p:extLst>
          </p:nvPr>
        </p:nvGraphicFramePr>
        <p:xfrm>
          <a:off x="-28755" y="-57510"/>
          <a:ext cx="12326458" cy="7075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3229">
                  <a:extLst>
                    <a:ext uri="{9D8B030D-6E8A-4147-A177-3AD203B41FA5}">
                      <a16:colId xmlns:a16="http://schemas.microsoft.com/office/drawing/2014/main" val="4000618339"/>
                    </a:ext>
                  </a:extLst>
                </a:gridCol>
                <a:gridCol w="6163229">
                  <a:extLst>
                    <a:ext uri="{9D8B030D-6E8A-4147-A177-3AD203B41FA5}">
                      <a16:colId xmlns:a16="http://schemas.microsoft.com/office/drawing/2014/main" val="1204858675"/>
                    </a:ext>
                  </a:extLst>
                </a:gridCol>
              </a:tblGrid>
              <a:tr h="3537630">
                <a:tc>
                  <a:txBody>
                    <a:bodyPr/>
                    <a:lstStyle/>
                    <a:p>
                      <a:r>
                        <a:rPr lang="en-US" sz="20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995251"/>
                  </a:ext>
                </a:extLst>
              </a:tr>
              <a:tr h="3537630"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176283"/>
                  </a:ext>
                </a:extLst>
              </a:tr>
            </a:tbl>
          </a:graphicData>
        </a:graphic>
      </p:graphicFrame>
      <p:pic>
        <p:nvPicPr>
          <p:cNvPr id="22" name="Picture 22" descr="A close up of a sunset&#10;&#10;Description generated with high confidence">
            <a:extLst>
              <a:ext uri="{FF2B5EF4-FFF2-40B4-BE49-F238E27FC236}">
                <a16:creationId xmlns:a16="http://schemas.microsoft.com/office/drawing/2014/main" id="{A1312E4B-EB80-47E5-9364-516029366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8321" y="-7097"/>
            <a:ext cx="5530790" cy="3421631"/>
          </a:xfrm>
          <a:prstGeom prst="rect">
            <a:avLst/>
          </a:prstGeom>
        </p:spPr>
      </p:pic>
      <p:pic>
        <p:nvPicPr>
          <p:cNvPr id="30" name="Picture 30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5C30EDD6-3AB8-48E6-B415-A4DBC604B4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846" y="-1027981"/>
            <a:ext cx="4864758" cy="5348377"/>
          </a:xfrm>
          <a:prstGeom prst="rect">
            <a:avLst/>
          </a:prstGeom>
        </p:spPr>
      </p:pic>
      <p:pic>
        <p:nvPicPr>
          <p:cNvPr id="6" name="Picture 7" descr="A picture containing snow, outdoor, dog, man&#10;&#10;Description generated with very high confidence">
            <a:extLst>
              <a:ext uri="{FF2B5EF4-FFF2-40B4-BE49-F238E27FC236}">
                <a16:creationId xmlns:a16="http://schemas.microsoft.com/office/drawing/2014/main" id="{63950D48-9475-42DC-971F-EFD6AC14B4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910" y="3424416"/>
            <a:ext cx="4871764" cy="3617883"/>
          </a:xfrm>
          <a:prstGeom prst="rect">
            <a:avLst/>
          </a:prstGeom>
        </p:spPr>
      </p:pic>
      <p:pic>
        <p:nvPicPr>
          <p:cNvPr id="32" name="Picture 32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F4FF5CA1-8374-4050-80A4-A8FF4E422E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3097" y="3400245"/>
            <a:ext cx="5752559" cy="3666224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E387425-3C73-42AA-A745-9C93DAB8812D}"/>
              </a:ext>
            </a:extLst>
          </p:cNvPr>
          <p:cNvSpPr txBox="1"/>
          <p:nvPr/>
        </p:nvSpPr>
        <p:spPr>
          <a:xfrm>
            <a:off x="6144164" y="148806"/>
            <a:ext cx="51471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chemeClr val="bg1"/>
                </a:solidFill>
                <a:cs typeface="Calibri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427E39-9909-42E7-BB4C-36210B4985F8}"/>
              </a:ext>
            </a:extLst>
          </p:cNvPr>
          <p:cNvSpPr txBox="1"/>
          <p:nvPr/>
        </p:nvSpPr>
        <p:spPr>
          <a:xfrm flipH="1">
            <a:off x="6269786" y="3742247"/>
            <a:ext cx="4054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3907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131" y="307784"/>
            <a:ext cx="8444055" cy="632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3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059" y="772805"/>
            <a:ext cx="9708796" cy="543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8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21" y="295132"/>
            <a:ext cx="11341655" cy="635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99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693" y="284967"/>
            <a:ext cx="10529996" cy="623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27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49" y="648979"/>
            <a:ext cx="11159960" cy="587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7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028" y="319229"/>
            <a:ext cx="11249808" cy="606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542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76" y="665542"/>
            <a:ext cx="11470516" cy="573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99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512" y="322429"/>
            <a:ext cx="11219800" cy="628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672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iRespondGraphMaster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Cobb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Kister</dc:creator>
  <cp:lastModifiedBy>Karen Kister</cp:lastModifiedBy>
  <cp:revision>4</cp:revision>
  <dcterms:created xsi:type="dcterms:W3CDTF">2018-10-25T16:28:41Z</dcterms:created>
  <dcterms:modified xsi:type="dcterms:W3CDTF">2020-10-20T17:44:49Z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oReflect">
    <vt:bool>false</vt:bool>
  </property>
  <property fmtid="{D5CDD505-2E9C-101B-9397-08002B2CF9AE}" pid="3" name="KeepGraph">
    <vt:bool>false</vt:bool>
  </property>
</Properties>
</file>